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8" r:id="rId14"/>
    <p:sldId id="289" r:id="rId15"/>
    <p:sldId id="290" r:id="rId16"/>
    <p:sldId id="274" r:id="rId17"/>
    <p:sldId id="285" r:id="rId18"/>
    <p:sldId id="286" r:id="rId19"/>
    <p:sldId id="278" r:id="rId20"/>
    <p:sldId id="279" r:id="rId21"/>
    <p:sldId id="280" r:id="rId22"/>
    <p:sldId id="281" r:id="rId23"/>
    <p:sldId id="282" r:id="rId24"/>
    <p:sldId id="283" r:id="rId25"/>
    <p:sldId id="284"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2BC90-F588-352E-E39D-F2CB2EF2CC3F}" v="5248" dt="2023-12-15T14:37:37.548"/>
    <p1510:client id="{2C91A741-B314-6D65-9C08-C9B0810D24D4}" v="1212" dt="2023-12-15T00:45:00.105"/>
    <p1510:client id="{ADBAE0A5-C624-4D18-B60F-B04EC9ABC780}" v="3582" dt="2023-12-14T22:16:05.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cocks, Jacob Arthur Joel" userId="S::st20235124@outlook.cardiffmet.ac.uk::8b5d4eaa-be1a-44cc-b76d-875d32808a7d" providerId="AD" clId="Web-{2C91A741-B314-6D65-9C08-C9B0810D24D4}"/>
    <pc:docChg chg="addSld delSld modSld">
      <pc:chgData name="Willcocks, Jacob Arthur Joel" userId="S::st20235124@outlook.cardiffmet.ac.uk::8b5d4eaa-be1a-44cc-b76d-875d32808a7d" providerId="AD" clId="Web-{2C91A741-B314-6D65-9C08-C9B0810D24D4}" dt="2023-12-15T00:45:00.105" v="1060" actId="20577"/>
      <pc:docMkLst>
        <pc:docMk/>
      </pc:docMkLst>
      <pc:sldChg chg="modSp">
        <pc:chgData name="Willcocks, Jacob Arthur Joel" userId="S::st20235124@outlook.cardiffmet.ac.uk::8b5d4eaa-be1a-44cc-b76d-875d32808a7d" providerId="AD" clId="Web-{2C91A741-B314-6D65-9C08-C9B0810D24D4}" dt="2023-12-14T22:17:17.551" v="14" actId="20577"/>
        <pc:sldMkLst>
          <pc:docMk/>
          <pc:sldMk cId="1826806270" sldId="267"/>
        </pc:sldMkLst>
        <pc:spChg chg="mod">
          <ac:chgData name="Willcocks, Jacob Arthur Joel" userId="S::st20235124@outlook.cardiffmet.ac.uk::8b5d4eaa-be1a-44cc-b76d-875d32808a7d" providerId="AD" clId="Web-{2C91A741-B314-6D65-9C08-C9B0810D24D4}" dt="2023-12-14T22:17:17.551" v="14" actId="20577"/>
          <ac:spMkLst>
            <pc:docMk/>
            <pc:sldMk cId="1826806270" sldId="267"/>
            <ac:spMk id="7" creationId="{695DAE99-81C2-7738-B286-6BDF58B9B9DE}"/>
          </ac:spMkLst>
        </pc:spChg>
      </pc:sldChg>
      <pc:sldChg chg="del">
        <pc:chgData name="Willcocks, Jacob Arthur Joel" userId="S::st20235124@outlook.cardiffmet.ac.uk::8b5d4eaa-be1a-44cc-b76d-875d32808a7d" providerId="AD" clId="Web-{2C91A741-B314-6D65-9C08-C9B0810D24D4}" dt="2023-12-14T22:17:02.878" v="8"/>
        <pc:sldMkLst>
          <pc:docMk/>
          <pc:sldMk cId="781842683" sldId="268"/>
        </pc:sldMkLst>
      </pc:sldChg>
      <pc:sldChg chg="del">
        <pc:chgData name="Willcocks, Jacob Arthur Joel" userId="S::st20235124@outlook.cardiffmet.ac.uk::8b5d4eaa-be1a-44cc-b76d-875d32808a7d" providerId="AD" clId="Web-{2C91A741-B314-6D65-9C08-C9B0810D24D4}" dt="2023-12-14T22:16:58.877" v="7"/>
        <pc:sldMkLst>
          <pc:docMk/>
          <pc:sldMk cId="4177371317" sldId="269"/>
        </pc:sldMkLst>
      </pc:sldChg>
      <pc:sldChg chg="del">
        <pc:chgData name="Willcocks, Jacob Arthur Joel" userId="S::st20235124@outlook.cardiffmet.ac.uk::8b5d4eaa-be1a-44cc-b76d-875d32808a7d" providerId="AD" clId="Web-{2C91A741-B314-6D65-9C08-C9B0810D24D4}" dt="2023-12-14T22:16:54.815" v="6"/>
        <pc:sldMkLst>
          <pc:docMk/>
          <pc:sldMk cId="2243065054" sldId="270"/>
        </pc:sldMkLst>
      </pc:sldChg>
      <pc:sldChg chg="del">
        <pc:chgData name="Willcocks, Jacob Arthur Joel" userId="S::st20235124@outlook.cardiffmet.ac.uk::8b5d4eaa-be1a-44cc-b76d-875d32808a7d" providerId="AD" clId="Web-{2C91A741-B314-6D65-9C08-C9B0810D24D4}" dt="2023-12-14T22:16:53.455" v="4"/>
        <pc:sldMkLst>
          <pc:docMk/>
          <pc:sldMk cId="2633653219" sldId="271"/>
        </pc:sldMkLst>
      </pc:sldChg>
      <pc:sldChg chg="del">
        <pc:chgData name="Willcocks, Jacob Arthur Joel" userId="S::st20235124@outlook.cardiffmet.ac.uk::8b5d4eaa-be1a-44cc-b76d-875d32808a7d" providerId="AD" clId="Web-{2C91A741-B314-6D65-9C08-C9B0810D24D4}" dt="2023-12-14T22:16:54.127" v="5"/>
        <pc:sldMkLst>
          <pc:docMk/>
          <pc:sldMk cId="3243242536" sldId="272"/>
        </pc:sldMkLst>
      </pc:sldChg>
      <pc:sldChg chg="del">
        <pc:chgData name="Willcocks, Jacob Arthur Joel" userId="S::st20235124@outlook.cardiffmet.ac.uk::8b5d4eaa-be1a-44cc-b76d-875d32808a7d" providerId="AD" clId="Web-{2C91A741-B314-6D65-9C08-C9B0810D24D4}" dt="2023-12-14T22:16:52.752" v="3"/>
        <pc:sldMkLst>
          <pc:docMk/>
          <pc:sldMk cId="1017600637" sldId="273"/>
        </pc:sldMkLst>
      </pc:sldChg>
      <pc:sldChg chg="addSp delSp modSp">
        <pc:chgData name="Willcocks, Jacob Arthur Joel" userId="S::st20235124@outlook.cardiffmet.ac.uk::8b5d4eaa-be1a-44cc-b76d-875d32808a7d" providerId="AD" clId="Web-{2C91A741-B314-6D65-9C08-C9B0810D24D4}" dt="2023-12-15T00:34:35.037" v="782" actId="20577"/>
        <pc:sldMkLst>
          <pc:docMk/>
          <pc:sldMk cId="4294123156" sldId="274"/>
        </pc:sldMkLst>
        <pc:spChg chg="del">
          <ac:chgData name="Willcocks, Jacob Arthur Joel" userId="S::st20235124@outlook.cardiffmet.ac.uk::8b5d4eaa-be1a-44cc-b76d-875d32808a7d" providerId="AD" clId="Web-{2C91A741-B314-6D65-9C08-C9B0810D24D4}" dt="2023-12-14T23:46:29.645" v="398"/>
          <ac:spMkLst>
            <pc:docMk/>
            <pc:sldMk cId="4294123156" sldId="274"/>
            <ac:spMk id="2" creationId="{718A7805-0AAB-DCA5-3C2F-1D8DF2E6A419}"/>
          </ac:spMkLst>
        </pc:spChg>
        <pc:spChg chg="del">
          <ac:chgData name="Willcocks, Jacob Arthur Joel" userId="S::st20235124@outlook.cardiffmet.ac.uk::8b5d4eaa-be1a-44cc-b76d-875d32808a7d" providerId="AD" clId="Web-{2C91A741-B314-6D65-9C08-C9B0810D24D4}" dt="2023-12-14T23:46:27.973" v="397"/>
          <ac:spMkLst>
            <pc:docMk/>
            <pc:sldMk cId="4294123156" sldId="274"/>
            <ac:spMk id="3" creationId="{97721909-BD57-E34B-E2A0-E2375C70D48D}"/>
          </ac:spMkLst>
        </pc:spChg>
        <pc:spChg chg="add mod">
          <ac:chgData name="Willcocks, Jacob Arthur Joel" userId="S::st20235124@outlook.cardiffmet.ac.uk::8b5d4eaa-be1a-44cc-b76d-875d32808a7d" providerId="AD" clId="Web-{2C91A741-B314-6D65-9C08-C9B0810D24D4}" dt="2023-12-14T23:58:17.828" v="409" actId="20577"/>
          <ac:spMkLst>
            <pc:docMk/>
            <pc:sldMk cId="4294123156" sldId="274"/>
            <ac:spMk id="5" creationId="{A116F5EF-42E1-825E-2EC7-322BB305E742}"/>
          </ac:spMkLst>
        </pc:spChg>
        <pc:spChg chg="add mod">
          <ac:chgData name="Willcocks, Jacob Arthur Joel" userId="S::st20235124@outlook.cardiffmet.ac.uk::8b5d4eaa-be1a-44cc-b76d-875d32808a7d" providerId="AD" clId="Web-{2C91A741-B314-6D65-9C08-C9B0810D24D4}" dt="2023-12-15T00:10:14.900" v="596" actId="20577"/>
          <ac:spMkLst>
            <pc:docMk/>
            <pc:sldMk cId="4294123156" sldId="274"/>
            <ac:spMk id="7" creationId="{A25CE7B4-027B-A134-3FAB-AEE37E978BAC}"/>
          </ac:spMkLst>
        </pc:spChg>
        <pc:spChg chg="add del mod">
          <ac:chgData name="Willcocks, Jacob Arthur Joel" userId="S::st20235124@outlook.cardiffmet.ac.uk::8b5d4eaa-be1a-44cc-b76d-875d32808a7d" providerId="AD" clId="Web-{2C91A741-B314-6D65-9C08-C9B0810D24D4}" dt="2023-12-14T23:46:32.645" v="399"/>
          <ac:spMkLst>
            <pc:docMk/>
            <pc:sldMk cId="4294123156" sldId="274"/>
            <ac:spMk id="9" creationId="{1EAB6780-81A1-2610-506A-198DBED8AB91}"/>
          </ac:spMkLst>
        </pc:spChg>
        <pc:spChg chg="add del mod">
          <ac:chgData name="Willcocks, Jacob Arthur Joel" userId="S::st20235124@outlook.cardiffmet.ac.uk::8b5d4eaa-be1a-44cc-b76d-875d32808a7d" providerId="AD" clId="Web-{2C91A741-B314-6D65-9C08-C9B0810D24D4}" dt="2023-12-15T00:04:13.855" v="535"/>
          <ac:spMkLst>
            <pc:docMk/>
            <pc:sldMk cId="4294123156" sldId="274"/>
            <ac:spMk id="15" creationId="{CCAFDA15-E788-034B-9B25-82D74F5898E9}"/>
          </ac:spMkLst>
        </pc:spChg>
        <pc:spChg chg="add mod">
          <ac:chgData name="Willcocks, Jacob Arthur Joel" userId="S::st20235124@outlook.cardiffmet.ac.uk::8b5d4eaa-be1a-44cc-b76d-875d32808a7d" providerId="AD" clId="Web-{2C91A741-B314-6D65-9C08-C9B0810D24D4}" dt="2023-12-15T00:03:17.244" v="489" actId="1076"/>
          <ac:spMkLst>
            <pc:docMk/>
            <pc:sldMk cId="4294123156" sldId="274"/>
            <ac:spMk id="17" creationId="{0420C5D8-3B54-B30C-6741-052FE6150E6F}"/>
          </ac:spMkLst>
        </pc:spChg>
        <pc:spChg chg="add mod">
          <ac:chgData name="Willcocks, Jacob Arthur Joel" userId="S::st20235124@outlook.cardiffmet.ac.uk::8b5d4eaa-be1a-44cc-b76d-875d32808a7d" providerId="AD" clId="Web-{2C91A741-B314-6D65-9C08-C9B0810D24D4}" dt="2023-12-15T00:34:35.037" v="782" actId="20577"/>
          <ac:spMkLst>
            <pc:docMk/>
            <pc:sldMk cId="4294123156" sldId="274"/>
            <ac:spMk id="18" creationId="{DE051F3E-1A00-60A0-48E3-DA4D4663C5C5}"/>
          </ac:spMkLst>
        </pc:spChg>
        <pc:picChg chg="add del mod">
          <ac:chgData name="Willcocks, Jacob Arthur Joel" userId="S::st20235124@outlook.cardiffmet.ac.uk::8b5d4eaa-be1a-44cc-b76d-875d32808a7d" providerId="AD" clId="Web-{2C91A741-B314-6D65-9C08-C9B0810D24D4}" dt="2023-12-14T23:58:22.437" v="413"/>
          <ac:picMkLst>
            <pc:docMk/>
            <pc:sldMk cId="4294123156" sldId="274"/>
            <ac:picMk id="10" creationId="{B7B20DDB-A475-2648-4547-6EE9245B738B}"/>
          </ac:picMkLst>
        </pc:picChg>
        <pc:picChg chg="add del mod">
          <ac:chgData name="Willcocks, Jacob Arthur Joel" userId="S::st20235124@outlook.cardiffmet.ac.uk::8b5d4eaa-be1a-44cc-b76d-875d32808a7d" providerId="AD" clId="Web-{2C91A741-B314-6D65-9C08-C9B0810D24D4}" dt="2023-12-14T23:58:31.563" v="415"/>
          <ac:picMkLst>
            <pc:docMk/>
            <pc:sldMk cId="4294123156" sldId="274"/>
            <ac:picMk id="11" creationId="{436B12ED-4541-5D6E-B6E5-4DBE805D91EE}"/>
          </ac:picMkLst>
        </pc:picChg>
        <pc:picChg chg="add del mod">
          <ac:chgData name="Willcocks, Jacob Arthur Joel" userId="S::st20235124@outlook.cardiffmet.ac.uk::8b5d4eaa-be1a-44cc-b76d-875d32808a7d" providerId="AD" clId="Web-{2C91A741-B314-6D65-9C08-C9B0810D24D4}" dt="2023-12-15T00:01:35.319" v="436"/>
          <ac:picMkLst>
            <pc:docMk/>
            <pc:sldMk cId="4294123156" sldId="274"/>
            <ac:picMk id="12" creationId="{A4B03957-5BA7-F6E8-C8DE-73AD4E9E372E}"/>
          </ac:picMkLst>
        </pc:picChg>
        <pc:picChg chg="add mod">
          <ac:chgData name="Willcocks, Jacob Arthur Joel" userId="S::st20235124@outlook.cardiffmet.ac.uk::8b5d4eaa-be1a-44cc-b76d-875d32808a7d" providerId="AD" clId="Web-{2C91A741-B314-6D65-9C08-C9B0810D24D4}" dt="2023-12-15T00:01:37.631" v="437" actId="1076"/>
          <ac:picMkLst>
            <pc:docMk/>
            <pc:sldMk cId="4294123156" sldId="274"/>
            <ac:picMk id="13" creationId="{CECEEC73-2E62-F04B-8713-090790A72F1D}"/>
          </ac:picMkLst>
        </pc:picChg>
        <pc:picChg chg="add del mod">
          <ac:chgData name="Willcocks, Jacob Arthur Joel" userId="S::st20235124@outlook.cardiffmet.ac.uk::8b5d4eaa-be1a-44cc-b76d-875d32808a7d" providerId="AD" clId="Web-{2C91A741-B314-6D65-9C08-C9B0810D24D4}" dt="2023-12-15T00:02:07.835" v="450"/>
          <ac:picMkLst>
            <pc:docMk/>
            <pc:sldMk cId="4294123156" sldId="274"/>
            <ac:picMk id="14" creationId="{FB21AF03-F5FA-2FC8-B87F-B961A0F34404}"/>
          </ac:picMkLst>
        </pc:picChg>
      </pc:sldChg>
      <pc:sldChg chg="del">
        <pc:chgData name="Willcocks, Jacob Arthur Joel" userId="S::st20235124@outlook.cardiffmet.ac.uk::8b5d4eaa-be1a-44cc-b76d-875d32808a7d" providerId="AD" clId="Web-{2C91A741-B314-6D65-9C08-C9B0810D24D4}" dt="2023-12-14T22:16:50.689" v="0"/>
        <pc:sldMkLst>
          <pc:docMk/>
          <pc:sldMk cId="4189015321" sldId="275"/>
        </pc:sldMkLst>
      </pc:sldChg>
      <pc:sldChg chg="del">
        <pc:chgData name="Willcocks, Jacob Arthur Joel" userId="S::st20235124@outlook.cardiffmet.ac.uk::8b5d4eaa-be1a-44cc-b76d-875d32808a7d" providerId="AD" clId="Web-{2C91A741-B314-6D65-9C08-C9B0810D24D4}" dt="2023-12-14T22:16:51.314" v="1"/>
        <pc:sldMkLst>
          <pc:docMk/>
          <pc:sldMk cId="2069652439" sldId="276"/>
        </pc:sldMkLst>
      </pc:sldChg>
      <pc:sldChg chg="del">
        <pc:chgData name="Willcocks, Jacob Arthur Joel" userId="S::st20235124@outlook.cardiffmet.ac.uk::8b5d4eaa-be1a-44cc-b76d-875d32808a7d" providerId="AD" clId="Web-{2C91A741-B314-6D65-9C08-C9B0810D24D4}" dt="2023-12-14T22:16:51.986" v="2"/>
        <pc:sldMkLst>
          <pc:docMk/>
          <pc:sldMk cId="1018352202" sldId="277"/>
        </pc:sldMkLst>
      </pc:sldChg>
      <pc:sldChg chg="modSp">
        <pc:chgData name="Willcocks, Jacob Arthur Joel" userId="S::st20235124@outlook.cardiffmet.ac.uk::8b5d4eaa-be1a-44cc-b76d-875d32808a7d" providerId="AD" clId="Web-{2C91A741-B314-6D65-9C08-C9B0810D24D4}" dt="2023-12-14T22:50:58.256" v="293" actId="20577"/>
        <pc:sldMkLst>
          <pc:docMk/>
          <pc:sldMk cId="2349383078" sldId="278"/>
        </pc:sldMkLst>
        <pc:spChg chg="mod">
          <ac:chgData name="Willcocks, Jacob Arthur Joel" userId="S::st20235124@outlook.cardiffmet.ac.uk::8b5d4eaa-be1a-44cc-b76d-875d32808a7d" providerId="AD" clId="Web-{2C91A741-B314-6D65-9C08-C9B0810D24D4}" dt="2023-12-14T22:50:58.256" v="293" actId="20577"/>
          <ac:spMkLst>
            <pc:docMk/>
            <pc:sldMk cId="2349383078" sldId="278"/>
            <ac:spMk id="5" creationId="{323F266E-E940-A467-7A03-3E3FFC216E24}"/>
          </ac:spMkLst>
        </pc:spChg>
      </pc:sldChg>
      <pc:sldChg chg="addSp modSp">
        <pc:chgData name="Willcocks, Jacob Arthur Joel" userId="S::st20235124@outlook.cardiffmet.ac.uk::8b5d4eaa-be1a-44cc-b76d-875d32808a7d" providerId="AD" clId="Web-{2C91A741-B314-6D65-9C08-C9B0810D24D4}" dt="2023-12-14T22:24:02.598" v="63" actId="1076"/>
        <pc:sldMkLst>
          <pc:docMk/>
          <pc:sldMk cId="3523777188" sldId="282"/>
        </pc:sldMkLst>
        <pc:spChg chg="add mod">
          <ac:chgData name="Willcocks, Jacob Arthur Joel" userId="S::st20235124@outlook.cardiffmet.ac.uk::8b5d4eaa-be1a-44cc-b76d-875d32808a7d" providerId="AD" clId="Web-{2C91A741-B314-6D65-9C08-C9B0810D24D4}" dt="2023-12-14T22:24:02.598" v="63" actId="1076"/>
          <ac:spMkLst>
            <pc:docMk/>
            <pc:sldMk cId="3523777188" sldId="282"/>
            <ac:spMk id="6" creationId="{06380C6D-7ED8-A877-F444-919722F6859F}"/>
          </ac:spMkLst>
        </pc:spChg>
        <pc:picChg chg="add mod">
          <ac:chgData name="Willcocks, Jacob Arthur Joel" userId="S::st20235124@outlook.cardiffmet.ac.uk::8b5d4eaa-be1a-44cc-b76d-875d32808a7d" providerId="AD" clId="Web-{2C91A741-B314-6D65-9C08-C9B0810D24D4}" dt="2023-12-14T22:24:00.379" v="62" actId="14100"/>
          <ac:picMkLst>
            <pc:docMk/>
            <pc:sldMk cId="3523777188" sldId="282"/>
            <ac:picMk id="3" creationId="{75AE12E2-4AA4-AAFC-2E38-FBB9E5D4197B}"/>
          </ac:picMkLst>
        </pc:picChg>
      </pc:sldChg>
      <pc:sldChg chg="addSp delSp modSp new">
        <pc:chgData name="Willcocks, Jacob Arthur Joel" userId="S::st20235124@outlook.cardiffmet.ac.uk::8b5d4eaa-be1a-44cc-b76d-875d32808a7d" providerId="AD" clId="Web-{2C91A741-B314-6D65-9C08-C9B0810D24D4}" dt="2023-12-14T23:30:29.924" v="350" actId="20577"/>
        <pc:sldMkLst>
          <pc:docMk/>
          <pc:sldMk cId="2608345018" sldId="283"/>
        </pc:sldMkLst>
        <pc:spChg chg="del">
          <ac:chgData name="Willcocks, Jacob Arthur Joel" userId="S::st20235124@outlook.cardiffmet.ac.uk::8b5d4eaa-be1a-44cc-b76d-875d32808a7d" providerId="AD" clId="Web-{2C91A741-B314-6D65-9C08-C9B0810D24D4}" dt="2023-12-14T22:36:05.951" v="115"/>
          <ac:spMkLst>
            <pc:docMk/>
            <pc:sldMk cId="2608345018" sldId="283"/>
            <ac:spMk id="2" creationId="{028D9308-AD25-46E5-3C83-97709285218F}"/>
          </ac:spMkLst>
        </pc:spChg>
        <pc:spChg chg="del">
          <ac:chgData name="Willcocks, Jacob Arthur Joel" userId="S::st20235124@outlook.cardiffmet.ac.uk::8b5d4eaa-be1a-44cc-b76d-875d32808a7d" providerId="AD" clId="Web-{2C91A741-B314-6D65-9C08-C9B0810D24D4}" dt="2023-12-14T22:24:53.133" v="65"/>
          <ac:spMkLst>
            <pc:docMk/>
            <pc:sldMk cId="2608345018" sldId="283"/>
            <ac:spMk id="3" creationId="{EA7A3113-3405-F8AC-9EF8-0A2ECB2523FE}"/>
          </ac:spMkLst>
        </pc:spChg>
        <pc:spChg chg="add del mod">
          <ac:chgData name="Willcocks, Jacob Arthur Joel" userId="S::st20235124@outlook.cardiffmet.ac.uk::8b5d4eaa-be1a-44cc-b76d-875d32808a7d" providerId="AD" clId="Web-{2C91A741-B314-6D65-9C08-C9B0810D24D4}" dt="2023-12-14T22:49:11.841" v="261"/>
          <ac:spMkLst>
            <pc:docMk/>
            <pc:sldMk cId="2608345018" sldId="283"/>
            <ac:spMk id="9" creationId="{83914259-9CBA-6A0D-A8E7-9FF79F4CABA1}"/>
          </ac:spMkLst>
        </pc:spChg>
        <pc:spChg chg="add del mod">
          <ac:chgData name="Willcocks, Jacob Arthur Joel" userId="S::st20235124@outlook.cardiffmet.ac.uk::8b5d4eaa-be1a-44cc-b76d-875d32808a7d" providerId="AD" clId="Web-{2C91A741-B314-6D65-9C08-C9B0810D24D4}" dt="2023-12-14T22:49:11.841" v="260"/>
          <ac:spMkLst>
            <pc:docMk/>
            <pc:sldMk cId="2608345018" sldId="283"/>
            <ac:spMk id="10" creationId="{494BCDC0-9632-0E17-4B9A-1C103CE8144C}"/>
          </ac:spMkLst>
        </pc:spChg>
        <pc:spChg chg="add del mod">
          <ac:chgData name="Willcocks, Jacob Arthur Joel" userId="S::st20235124@outlook.cardiffmet.ac.uk::8b5d4eaa-be1a-44cc-b76d-875d32808a7d" providerId="AD" clId="Web-{2C91A741-B314-6D65-9C08-C9B0810D24D4}" dt="2023-12-14T22:49:11.841" v="259"/>
          <ac:spMkLst>
            <pc:docMk/>
            <pc:sldMk cId="2608345018" sldId="283"/>
            <ac:spMk id="11" creationId="{947C6182-8830-5F84-F4E5-188BDC472DA1}"/>
          </ac:spMkLst>
        </pc:spChg>
        <pc:spChg chg="add mod">
          <ac:chgData name="Willcocks, Jacob Arthur Joel" userId="S::st20235124@outlook.cardiffmet.ac.uk::8b5d4eaa-be1a-44cc-b76d-875d32808a7d" providerId="AD" clId="Web-{2C91A741-B314-6D65-9C08-C9B0810D24D4}" dt="2023-12-14T23:30:29.924" v="350" actId="20577"/>
          <ac:spMkLst>
            <pc:docMk/>
            <pc:sldMk cId="2608345018" sldId="283"/>
            <ac:spMk id="14" creationId="{B71353CC-B9A5-9DED-8A04-F10E35575F4B}"/>
          </ac:spMkLst>
        </pc:spChg>
        <pc:spChg chg="add mod">
          <ac:chgData name="Willcocks, Jacob Arthur Joel" userId="S::st20235124@outlook.cardiffmet.ac.uk::8b5d4eaa-be1a-44cc-b76d-875d32808a7d" providerId="AD" clId="Web-{2C91A741-B314-6D65-9C08-C9B0810D24D4}" dt="2023-12-14T22:40:44.660" v="121" actId="20577"/>
          <ac:spMkLst>
            <pc:docMk/>
            <pc:sldMk cId="2608345018" sldId="283"/>
            <ac:spMk id="16" creationId="{93C07B9B-A689-0540-B182-531A7AFDC391}"/>
          </ac:spMkLst>
        </pc:spChg>
        <pc:spChg chg="add mod">
          <ac:chgData name="Willcocks, Jacob Arthur Joel" userId="S::st20235124@outlook.cardiffmet.ac.uk::8b5d4eaa-be1a-44cc-b76d-875d32808a7d" providerId="AD" clId="Web-{2C91A741-B314-6D65-9C08-C9B0810D24D4}" dt="2023-12-14T22:45:26.277" v="210" actId="1076"/>
          <ac:spMkLst>
            <pc:docMk/>
            <pc:sldMk cId="2608345018" sldId="283"/>
            <ac:spMk id="19" creationId="{FA8ACE93-E9BA-0A7E-A367-21590BDE967B}"/>
          </ac:spMkLst>
        </pc:spChg>
        <pc:spChg chg="add mod">
          <ac:chgData name="Willcocks, Jacob Arthur Joel" userId="S::st20235124@outlook.cardiffmet.ac.uk::8b5d4eaa-be1a-44cc-b76d-875d32808a7d" providerId="AD" clId="Web-{2C91A741-B314-6D65-9C08-C9B0810D24D4}" dt="2023-12-14T22:46:18.281" v="215" actId="20577"/>
          <ac:spMkLst>
            <pc:docMk/>
            <pc:sldMk cId="2608345018" sldId="283"/>
            <ac:spMk id="20" creationId="{63E73231-2466-D8BF-02C5-9B1C2C1686C5}"/>
          </ac:spMkLst>
        </pc:spChg>
        <pc:spChg chg="add mod">
          <ac:chgData name="Willcocks, Jacob Arthur Joel" userId="S::st20235124@outlook.cardiffmet.ac.uk::8b5d4eaa-be1a-44cc-b76d-875d32808a7d" providerId="AD" clId="Web-{2C91A741-B314-6D65-9C08-C9B0810D24D4}" dt="2023-12-14T22:49:22.280" v="271" actId="1076"/>
          <ac:spMkLst>
            <pc:docMk/>
            <pc:sldMk cId="2608345018" sldId="283"/>
            <ac:spMk id="22" creationId="{6C638352-CD79-1425-A4C4-E298398F7849}"/>
          </ac:spMkLst>
        </pc:spChg>
        <pc:spChg chg="add mod">
          <ac:chgData name="Willcocks, Jacob Arthur Joel" userId="S::st20235124@outlook.cardiffmet.ac.uk::8b5d4eaa-be1a-44cc-b76d-875d32808a7d" providerId="AD" clId="Web-{2C91A741-B314-6D65-9C08-C9B0810D24D4}" dt="2023-12-14T22:49:27.452" v="274" actId="1076"/>
          <ac:spMkLst>
            <pc:docMk/>
            <pc:sldMk cId="2608345018" sldId="283"/>
            <ac:spMk id="24" creationId="{A5088BCA-2A45-C178-4972-FC5372F50977}"/>
          </ac:spMkLst>
        </pc:spChg>
        <pc:spChg chg="add del mod">
          <ac:chgData name="Willcocks, Jacob Arthur Joel" userId="S::st20235124@outlook.cardiffmet.ac.uk::8b5d4eaa-be1a-44cc-b76d-875d32808a7d" providerId="AD" clId="Web-{2C91A741-B314-6D65-9C08-C9B0810D24D4}" dt="2023-12-14T22:49:14.810" v="265"/>
          <ac:spMkLst>
            <pc:docMk/>
            <pc:sldMk cId="2608345018" sldId="283"/>
            <ac:spMk id="26" creationId="{EB88D5F0-46D6-A029-1F94-EA63756F82D7}"/>
          </ac:spMkLst>
        </pc:spChg>
        <pc:picChg chg="add del mod ord">
          <ac:chgData name="Willcocks, Jacob Arthur Joel" userId="S::st20235124@outlook.cardiffmet.ac.uk::8b5d4eaa-be1a-44cc-b76d-875d32808a7d" providerId="AD" clId="Web-{2C91A741-B314-6D65-9C08-C9B0810D24D4}" dt="2023-12-14T22:49:11.982" v="264"/>
          <ac:picMkLst>
            <pc:docMk/>
            <pc:sldMk cId="2608345018" sldId="283"/>
            <ac:picMk id="4" creationId="{6907FE03-51B0-95C0-9E16-317676D75F44}"/>
          </ac:picMkLst>
        </pc:picChg>
        <pc:picChg chg="add del mod">
          <ac:chgData name="Willcocks, Jacob Arthur Joel" userId="S::st20235124@outlook.cardiffmet.ac.uk::8b5d4eaa-be1a-44cc-b76d-875d32808a7d" providerId="AD" clId="Web-{2C91A741-B314-6D65-9C08-C9B0810D24D4}" dt="2023-12-14T22:49:11.841" v="263"/>
          <ac:picMkLst>
            <pc:docMk/>
            <pc:sldMk cId="2608345018" sldId="283"/>
            <ac:picMk id="5" creationId="{ED8E28D2-B92B-49DF-6BF3-B770A35B3DB2}"/>
          </ac:picMkLst>
        </pc:picChg>
        <pc:picChg chg="add del mod">
          <ac:chgData name="Willcocks, Jacob Arthur Joel" userId="S::st20235124@outlook.cardiffmet.ac.uk::8b5d4eaa-be1a-44cc-b76d-875d32808a7d" providerId="AD" clId="Web-{2C91A741-B314-6D65-9C08-C9B0810D24D4}" dt="2023-12-14T22:33:33.314" v="77"/>
          <ac:picMkLst>
            <pc:docMk/>
            <pc:sldMk cId="2608345018" sldId="283"/>
            <ac:picMk id="6" creationId="{D3DBDF62-5247-BE59-626C-E63FC5F00618}"/>
          </ac:picMkLst>
        </pc:picChg>
        <pc:picChg chg="add del mod">
          <ac:chgData name="Willcocks, Jacob Arthur Joel" userId="S::st20235124@outlook.cardiffmet.ac.uk::8b5d4eaa-be1a-44cc-b76d-875d32808a7d" providerId="AD" clId="Web-{2C91A741-B314-6D65-9C08-C9B0810D24D4}" dt="2023-12-14T22:49:11.841" v="262"/>
          <ac:picMkLst>
            <pc:docMk/>
            <pc:sldMk cId="2608345018" sldId="283"/>
            <ac:picMk id="7" creationId="{20AC87D1-F27E-EE97-7BFA-7C82344A8069}"/>
          </ac:picMkLst>
        </pc:picChg>
        <pc:picChg chg="add del mod">
          <ac:chgData name="Willcocks, Jacob Arthur Joel" userId="S::st20235124@outlook.cardiffmet.ac.uk::8b5d4eaa-be1a-44cc-b76d-875d32808a7d" providerId="AD" clId="Web-{2C91A741-B314-6D65-9C08-C9B0810D24D4}" dt="2023-12-14T22:40:01.313" v="117"/>
          <ac:picMkLst>
            <pc:docMk/>
            <pc:sldMk cId="2608345018" sldId="283"/>
            <ac:picMk id="12" creationId="{49C04E7F-18B9-2945-C529-97F2857213AE}"/>
          </ac:picMkLst>
        </pc:picChg>
        <pc:picChg chg="add mod">
          <ac:chgData name="Willcocks, Jacob Arthur Joel" userId="S::st20235124@outlook.cardiffmet.ac.uk::8b5d4eaa-be1a-44cc-b76d-875d32808a7d" providerId="AD" clId="Web-{2C91A741-B314-6D65-9C08-C9B0810D24D4}" dt="2023-12-14T22:43:14.953" v="169" actId="1076"/>
          <ac:picMkLst>
            <pc:docMk/>
            <pc:sldMk cId="2608345018" sldId="283"/>
            <ac:picMk id="17" creationId="{E25ADFF4-BAC6-C547-D773-E88085AF2E52}"/>
          </ac:picMkLst>
        </pc:picChg>
        <pc:picChg chg="add mod">
          <ac:chgData name="Willcocks, Jacob Arthur Joel" userId="S::st20235124@outlook.cardiffmet.ac.uk::8b5d4eaa-be1a-44cc-b76d-875d32808a7d" providerId="AD" clId="Web-{2C91A741-B314-6D65-9C08-C9B0810D24D4}" dt="2023-12-14T22:44:29.897" v="172" actId="1076"/>
          <ac:picMkLst>
            <pc:docMk/>
            <pc:sldMk cId="2608345018" sldId="283"/>
            <ac:picMk id="18" creationId="{8AEF58BA-F98E-09D1-B1C7-18DC14A9BC81}"/>
          </ac:picMkLst>
        </pc:picChg>
        <pc:picChg chg="add mod">
          <ac:chgData name="Willcocks, Jacob Arthur Joel" userId="S::st20235124@outlook.cardiffmet.ac.uk::8b5d4eaa-be1a-44cc-b76d-875d32808a7d" providerId="AD" clId="Web-{2C91A741-B314-6D65-9C08-C9B0810D24D4}" dt="2023-12-14T22:49:22.264" v="270" actId="1076"/>
          <ac:picMkLst>
            <pc:docMk/>
            <pc:sldMk cId="2608345018" sldId="283"/>
            <ac:picMk id="21" creationId="{B2A93089-4CD4-1B6B-3F62-331F368AD178}"/>
          </ac:picMkLst>
        </pc:picChg>
        <pc:picChg chg="add mod">
          <ac:chgData name="Willcocks, Jacob Arthur Joel" userId="S::st20235124@outlook.cardiffmet.ac.uk::8b5d4eaa-be1a-44cc-b76d-875d32808a7d" providerId="AD" clId="Web-{2C91A741-B314-6D65-9C08-C9B0810D24D4}" dt="2023-12-14T22:49:34.202" v="277" actId="14100"/>
          <ac:picMkLst>
            <pc:docMk/>
            <pc:sldMk cId="2608345018" sldId="283"/>
            <ac:picMk id="23" creationId="{4B2C7249-4B53-E759-C894-C069BD5953B6}"/>
          </ac:picMkLst>
        </pc:picChg>
      </pc:sldChg>
      <pc:sldChg chg="addSp delSp modSp new">
        <pc:chgData name="Willcocks, Jacob Arthur Joel" userId="S::st20235124@outlook.cardiffmet.ac.uk::8b5d4eaa-be1a-44cc-b76d-875d32808a7d" providerId="AD" clId="Web-{2C91A741-B314-6D65-9C08-C9B0810D24D4}" dt="2023-12-14T23:33:23.617" v="394" actId="1076"/>
        <pc:sldMkLst>
          <pc:docMk/>
          <pc:sldMk cId="1072206335" sldId="284"/>
        </pc:sldMkLst>
        <pc:spChg chg="del">
          <ac:chgData name="Willcocks, Jacob Arthur Joel" userId="S::st20235124@outlook.cardiffmet.ac.uk::8b5d4eaa-be1a-44cc-b76d-875d32808a7d" providerId="AD" clId="Web-{2C91A741-B314-6D65-9C08-C9B0810D24D4}" dt="2023-12-14T23:23:11.175" v="296"/>
          <ac:spMkLst>
            <pc:docMk/>
            <pc:sldMk cId="1072206335" sldId="284"/>
            <ac:spMk id="2" creationId="{8BF03E64-F957-4057-CA93-0AA497BC4473}"/>
          </ac:spMkLst>
        </pc:spChg>
        <pc:spChg chg="del">
          <ac:chgData name="Willcocks, Jacob Arthur Joel" userId="S::st20235124@outlook.cardiffmet.ac.uk::8b5d4eaa-be1a-44cc-b76d-875d32808a7d" providerId="AD" clId="Web-{2C91A741-B314-6D65-9C08-C9B0810D24D4}" dt="2023-12-14T23:22:10.455" v="295"/>
          <ac:spMkLst>
            <pc:docMk/>
            <pc:sldMk cId="1072206335" sldId="284"/>
            <ac:spMk id="3" creationId="{57EAFF2B-44ED-0E38-7F28-5CB7638CFAAE}"/>
          </ac:spMkLst>
        </pc:spChg>
        <pc:spChg chg="add mod">
          <ac:chgData name="Willcocks, Jacob Arthur Joel" userId="S::st20235124@outlook.cardiffmet.ac.uk::8b5d4eaa-be1a-44cc-b76d-875d32808a7d" providerId="AD" clId="Web-{2C91A741-B314-6D65-9C08-C9B0810D24D4}" dt="2023-12-14T23:33:15.570" v="390" actId="20577"/>
          <ac:spMkLst>
            <pc:docMk/>
            <pc:sldMk cId="1072206335" sldId="284"/>
            <ac:spMk id="6" creationId="{3887FF79-FDB3-20BF-A5EB-1E56CAE9A7AF}"/>
          </ac:spMkLst>
        </pc:spChg>
        <pc:spChg chg="add mod">
          <ac:chgData name="Willcocks, Jacob Arthur Joel" userId="S::st20235124@outlook.cardiffmet.ac.uk::8b5d4eaa-be1a-44cc-b76d-875d32808a7d" providerId="AD" clId="Web-{2C91A741-B314-6D65-9C08-C9B0810D24D4}" dt="2023-12-14T23:23:27.270" v="307" actId="20577"/>
          <ac:spMkLst>
            <pc:docMk/>
            <pc:sldMk cId="1072206335" sldId="284"/>
            <ac:spMk id="8" creationId="{AC41DE5B-2538-0648-F14E-5AB47D10C8DE}"/>
          </ac:spMkLst>
        </pc:spChg>
        <pc:spChg chg="add del mod">
          <ac:chgData name="Willcocks, Jacob Arthur Joel" userId="S::st20235124@outlook.cardiffmet.ac.uk::8b5d4eaa-be1a-44cc-b76d-875d32808a7d" providerId="AD" clId="Web-{2C91A741-B314-6D65-9C08-C9B0810D24D4}" dt="2023-12-14T23:31:43.677" v="352"/>
          <ac:spMkLst>
            <pc:docMk/>
            <pc:sldMk cId="1072206335" sldId="284"/>
            <ac:spMk id="10" creationId="{6C4B7A6F-5274-9158-F84E-EAA3150EA0A7}"/>
          </ac:spMkLst>
        </pc:spChg>
        <pc:picChg chg="add del mod ord">
          <ac:chgData name="Willcocks, Jacob Arthur Joel" userId="S::st20235124@outlook.cardiffmet.ac.uk::8b5d4eaa-be1a-44cc-b76d-875d32808a7d" providerId="AD" clId="Web-{2C91A741-B314-6D65-9C08-C9B0810D24D4}" dt="2023-12-14T23:30:32.909" v="351"/>
          <ac:picMkLst>
            <pc:docMk/>
            <pc:sldMk cId="1072206335" sldId="284"/>
            <ac:picMk id="4" creationId="{4A8765ED-59D6-19BE-6480-BB86E4B16EBE}"/>
          </ac:picMkLst>
        </pc:picChg>
        <pc:picChg chg="add mod ord">
          <ac:chgData name="Willcocks, Jacob Arthur Joel" userId="S::st20235124@outlook.cardiffmet.ac.uk::8b5d4eaa-be1a-44cc-b76d-875d32808a7d" providerId="AD" clId="Web-{2C91A741-B314-6D65-9C08-C9B0810D24D4}" dt="2023-12-14T23:33:23.617" v="394" actId="1076"/>
          <ac:picMkLst>
            <pc:docMk/>
            <pc:sldMk cId="1072206335" sldId="284"/>
            <ac:picMk id="11" creationId="{4872DB69-EC62-3767-CB21-81FF94D8DEBC}"/>
          </ac:picMkLst>
        </pc:picChg>
      </pc:sldChg>
      <pc:sldChg chg="addSp delSp modSp new">
        <pc:chgData name="Willcocks, Jacob Arthur Joel" userId="S::st20235124@outlook.cardiffmet.ac.uk::8b5d4eaa-be1a-44cc-b76d-875d32808a7d" providerId="AD" clId="Web-{2C91A741-B314-6D65-9C08-C9B0810D24D4}" dt="2023-12-15T00:40:55.644" v="980" actId="14100"/>
        <pc:sldMkLst>
          <pc:docMk/>
          <pc:sldMk cId="710671312" sldId="285"/>
        </pc:sldMkLst>
        <pc:spChg chg="del">
          <ac:chgData name="Willcocks, Jacob Arthur Joel" userId="S::st20235124@outlook.cardiffmet.ac.uk::8b5d4eaa-be1a-44cc-b76d-875d32808a7d" providerId="AD" clId="Web-{2C91A741-B314-6D65-9C08-C9B0810D24D4}" dt="2023-12-15T00:21:49.626" v="655"/>
          <ac:spMkLst>
            <pc:docMk/>
            <pc:sldMk cId="710671312" sldId="285"/>
            <ac:spMk id="2" creationId="{F5F30BA9-7A7F-78D5-0667-505A6168ED81}"/>
          </ac:spMkLst>
        </pc:spChg>
        <pc:spChg chg="del">
          <ac:chgData name="Willcocks, Jacob Arthur Joel" userId="S::st20235124@outlook.cardiffmet.ac.uk::8b5d4eaa-be1a-44cc-b76d-875d32808a7d" providerId="AD" clId="Web-{2C91A741-B314-6D65-9C08-C9B0810D24D4}" dt="2023-12-15T00:21:29.063" v="653"/>
          <ac:spMkLst>
            <pc:docMk/>
            <pc:sldMk cId="710671312" sldId="285"/>
            <ac:spMk id="3" creationId="{1DBAFFC5-FDFB-8E04-60BE-96B59740B8CA}"/>
          </ac:spMkLst>
        </pc:spChg>
        <pc:spChg chg="add mod">
          <ac:chgData name="Willcocks, Jacob Arthur Joel" userId="S::st20235124@outlook.cardiffmet.ac.uk::8b5d4eaa-be1a-44cc-b76d-875d32808a7d" providerId="AD" clId="Web-{2C91A741-B314-6D65-9C08-C9B0810D24D4}" dt="2023-12-15T00:39:47.766" v="953" actId="20577"/>
          <ac:spMkLst>
            <pc:docMk/>
            <pc:sldMk cId="710671312" sldId="285"/>
            <ac:spMk id="6" creationId="{05D1C38E-ACDE-35C9-75DA-65E8E5EF7A36}"/>
          </ac:spMkLst>
        </pc:spChg>
        <pc:spChg chg="add mod">
          <ac:chgData name="Willcocks, Jacob Arthur Joel" userId="S::st20235124@outlook.cardiffmet.ac.uk::8b5d4eaa-be1a-44cc-b76d-875d32808a7d" providerId="AD" clId="Web-{2C91A741-B314-6D65-9C08-C9B0810D24D4}" dt="2023-12-15T00:40:51.581" v="977" actId="14100"/>
          <ac:spMkLst>
            <pc:docMk/>
            <pc:sldMk cId="710671312" sldId="285"/>
            <ac:spMk id="8" creationId="{0714EAF8-9329-B0FC-A096-7C8F5FCB0DFB}"/>
          </ac:spMkLst>
        </pc:spChg>
        <pc:spChg chg="add del mod">
          <ac:chgData name="Willcocks, Jacob Arthur Joel" userId="S::st20235124@outlook.cardiffmet.ac.uk::8b5d4eaa-be1a-44cc-b76d-875d32808a7d" providerId="AD" clId="Web-{2C91A741-B314-6D65-9C08-C9B0810D24D4}" dt="2023-12-15T00:40:38.315" v="971"/>
          <ac:spMkLst>
            <pc:docMk/>
            <pc:sldMk cId="710671312" sldId="285"/>
            <ac:spMk id="10" creationId="{FAAEE770-1649-05B3-ABDB-73359D594320}"/>
          </ac:spMkLst>
        </pc:spChg>
        <pc:picChg chg="add mod ord">
          <ac:chgData name="Willcocks, Jacob Arthur Joel" userId="S::st20235124@outlook.cardiffmet.ac.uk::8b5d4eaa-be1a-44cc-b76d-875d32808a7d" providerId="AD" clId="Web-{2C91A741-B314-6D65-9C08-C9B0810D24D4}" dt="2023-12-15T00:40:55.644" v="980" actId="14100"/>
          <ac:picMkLst>
            <pc:docMk/>
            <pc:sldMk cId="710671312" sldId="285"/>
            <ac:picMk id="4" creationId="{957F7A3F-F937-09F9-C7AE-D992795C3D3E}"/>
          </ac:picMkLst>
        </pc:picChg>
        <pc:picChg chg="add del mod">
          <ac:chgData name="Willcocks, Jacob Arthur Joel" userId="S::st20235124@outlook.cardiffmet.ac.uk::8b5d4eaa-be1a-44cc-b76d-875d32808a7d" providerId="AD" clId="Web-{2C91A741-B314-6D65-9C08-C9B0810D24D4}" dt="2023-12-15T00:40:38.315" v="972"/>
          <ac:picMkLst>
            <pc:docMk/>
            <pc:sldMk cId="710671312" sldId="285"/>
            <ac:picMk id="9" creationId="{55CBD95A-96AF-BB42-5D05-4FEEDDA2C9F5}"/>
          </ac:picMkLst>
        </pc:picChg>
      </pc:sldChg>
      <pc:sldChg chg="addSp delSp modSp new">
        <pc:chgData name="Willcocks, Jacob Arthur Joel" userId="S::st20235124@outlook.cardiffmet.ac.uk::8b5d4eaa-be1a-44cc-b76d-875d32808a7d" providerId="AD" clId="Web-{2C91A741-B314-6D65-9C08-C9B0810D24D4}" dt="2023-12-15T00:45:00.105" v="1060" actId="20577"/>
        <pc:sldMkLst>
          <pc:docMk/>
          <pc:sldMk cId="1402113662" sldId="286"/>
        </pc:sldMkLst>
        <pc:spChg chg="del">
          <ac:chgData name="Willcocks, Jacob Arthur Joel" userId="S::st20235124@outlook.cardiffmet.ac.uk::8b5d4eaa-be1a-44cc-b76d-875d32808a7d" providerId="AD" clId="Web-{2C91A741-B314-6D65-9C08-C9B0810D24D4}" dt="2023-12-15T00:39:59.376" v="955"/>
          <ac:spMkLst>
            <pc:docMk/>
            <pc:sldMk cId="1402113662" sldId="286"/>
            <ac:spMk id="2" creationId="{E5E73D8B-A3A3-0CF6-6085-F112F70DE73F}"/>
          </ac:spMkLst>
        </pc:spChg>
        <pc:spChg chg="del">
          <ac:chgData name="Willcocks, Jacob Arthur Joel" userId="S::st20235124@outlook.cardiffmet.ac.uk::8b5d4eaa-be1a-44cc-b76d-875d32808a7d" providerId="AD" clId="Web-{2C91A741-B314-6D65-9C08-C9B0810D24D4}" dt="2023-12-15T00:39:59.376" v="954"/>
          <ac:spMkLst>
            <pc:docMk/>
            <pc:sldMk cId="1402113662" sldId="286"/>
            <ac:spMk id="3" creationId="{8005B437-5CA8-1453-B7C3-C015AE7F3092}"/>
          </ac:spMkLst>
        </pc:spChg>
        <pc:spChg chg="add mod">
          <ac:chgData name="Willcocks, Jacob Arthur Joel" userId="S::st20235124@outlook.cardiffmet.ac.uk::8b5d4eaa-be1a-44cc-b76d-875d32808a7d" providerId="AD" clId="Web-{2C91A741-B314-6D65-9C08-C9B0810D24D4}" dt="2023-12-15T00:45:00.105" v="1060" actId="20577"/>
          <ac:spMkLst>
            <pc:docMk/>
            <pc:sldMk cId="1402113662" sldId="286"/>
            <ac:spMk id="5" creationId="{71AAFC4B-408D-6BB7-1981-81C6EDEB0B47}"/>
          </ac:spMkLst>
        </pc:spChg>
        <pc:spChg chg="add mod">
          <ac:chgData name="Willcocks, Jacob Arthur Joel" userId="S::st20235124@outlook.cardiffmet.ac.uk::8b5d4eaa-be1a-44cc-b76d-875d32808a7d" providerId="AD" clId="Web-{2C91A741-B314-6D65-9C08-C9B0810D24D4}" dt="2023-12-15T00:43:19.992" v="1058" actId="20577"/>
          <ac:spMkLst>
            <pc:docMk/>
            <pc:sldMk cId="1402113662" sldId="286"/>
            <ac:spMk id="9" creationId="{2B8E57F5-C113-D14B-4006-059DEBF4F459}"/>
          </ac:spMkLst>
        </pc:spChg>
        <pc:picChg chg="add mod">
          <ac:chgData name="Willcocks, Jacob Arthur Joel" userId="S::st20235124@outlook.cardiffmet.ac.uk::8b5d4eaa-be1a-44cc-b76d-875d32808a7d" providerId="AD" clId="Web-{2C91A741-B314-6D65-9C08-C9B0810D24D4}" dt="2023-12-15T00:41:02.066" v="982" actId="14100"/>
          <ac:picMkLst>
            <pc:docMk/>
            <pc:sldMk cId="1402113662" sldId="286"/>
            <ac:picMk id="7" creationId="{2B9B4FB3-7CC7-C368-8512-1CED4C3DF00C}"/>
          </ac:picMkLst>
        </pc:picChg>
      </pc:sldChg>
    </pc:docChg>
  </pc:docChgLst>
  <pc:docChgLst>
    <pc:chgData name="Willcocks, Jacob Arthur Joel" userId="S::st20235124@outlook.cardiffmet.ac.uk::8b5d4eaa-be1a-44cc-b76d-875d32808a7d" providerId="AD" clId="Web-{ADBAE0A5-C624-4D18-B60F-B04EC9ABC780}"/>
    <pc:docChg chg="addSld delSld modSld">
      <pc:chgData name="Willcocks, Jacob Arthur Joel" userId="S::st20235124@outlook.cardiffmet.ac.uk::8b5d4eaa-be1a-44cc-b76d-875d32808a7d" providerId="AD" clId="Web-{ADBAE0A5-C624-4D18-B60F-B04EC9ABC780}" dt="2023-12-14T22:16:05.910" v="3206" actId="20577"/>
      <pc:docMkLst>
        <pc:docMk/>
      </pc:docMkLst>
      <pc:sldChg chg="modSp">
        <pc:chgData name="Willcocks, Jacob Arthur Joel" userId="S::st20235124@outlook.cardiffmet.ac.uk::8b5d4eaa-be1a-44cc-b76d-875d32808a7d" providerId="AD" clId="Web-{ADBAE0A5-C624-4D18-B60F-B04EC9ABC780}" dt="2023-12-14T19:17:18.570" v="210" actId="20577"/>
        <pc:sldMkLst>
          <pc:docMk/>
          <pc:sldMk cId="109857222" sldId="256"/>
        </pc:sldMkLst>
        <pc:spChg chg="mod">
          <ac:chgData name="Willcocks, Jacob Arthur Joel" userId="S::st20235124@outlook.cardiffmet.ac.uk::8b5d4eaa-be1a-44cc-b76d-875d32808a7d" providerId="AD" clId="Web-{ADBAE0A5-C624-4D18-B60F-B04EC9ABC780}" dt="2023-12-14T19:16:34.006" v="203" actId="20577"/>
          <ac:spMkLst>
            <pc:docMk/>
            <pc:sldMk cId="109857222" sldId="256"/>
            <ac:spMk id="2" creationId="{00000000-0000-0000-0000-000000000000}"/>
          </ac:spMkLst>
        </pc:spChg>
        <pc:spChg chg="mod">
          <ac:chgData name="Willcocks, Jacob Arthur Joel" userId="S::st20235124@outlook.cardiffmet.ac.uk::8b5d4eaa-be1a-44cc-b76d-875d32808a7d" providerId="AD" clId="Web-{ADBAE0A5-C624-4D18-B60F-B04EC9ABC780}" dt="2023-12-14T19:17:18.570" v="210" actId="20577"/>
          <ac:spMkLst>
            <pc:docMk/>
            <pc:sldMk cId="109857222" sldId="256"/>
            <ac:spMk id="3" creationId="{00000000-0000-0000-0000-000000000000}"/>
          </ac:spMkLst>
        </pc:spChg>
      </pc:sldChg>
      <pc:sldChg chg="modSp new">
        <pc:chgData name="Willcocks, Jacob Arthur Joel" userId="S::st20235124@outlook.cardiffmet.ac.uk::8b5d4eaa-be1a-44cc-b76d-875d32808a7d" providerId="AD" clId="Web-{ADBAE0A5-C624-4D18-B60F-B04EC9ABC780}" dt="2023-12-14T19:17:29.164" v="212" actId="20577"/>
        <pc:sldMkLst>
          <pc:docMk/>
          <pc:sldMk cId="2462084801" sldId="257"/>
        </pc:sldMkLst>
        <pc:spChg chg="mod">
          <ac:chgData name="Willcocks, Jacob Arthur Joel" userId="S::st20235124@outlook.cardiffmet.ac.uk::8b5d4eaa-be1a-44cc-b76d-875d32808a7d" providerId="AD" clId="Web-{ADBAE0A5-C624-4D18-B60F-B04EC9ABC780}" dt="2023-12-14T19:17:29.164" v="212" actId="20577"/>
          <ac:spMkLst>
            <pc:docMk/>
            <pc:sldMk cId="2462084801" sldId="257"/>
            <ac:spMk id="2" creationId="{2D13F86A-7C11-EF4A-2239-F86E51DCA305}"/>
          </ac:spMkLst>
        </pc:spChg>
      </pc:sldChg>
      <pc:sldChg chg="new">
        <pc:chgData name="Willcocks, Jacob Arthur Joel" userId="S::st20235124@outlook.cardiffmet.ac.uk::8b5d4eaa-be1a-44cc-b76d-875d32808a7d" providerId="AD" clId="Web-{ADBAE0A5-C624-4D18-B60F-B04EC9ABC780}" dt="2023-12-14T18:50:11.933" v="15"/>
        <pc:sldMkLst>
          <pc:docMk/>
          <pc:sldMk cId="2092256101" sldId="258"/>
        </pc:sldMkLst>
      </pc:sldChg>
      <pc:sldChg chg="new">
        <pc:chgData name="Willcocks, Jacob Arthur Joel" userId="S::st20235124@outlook.cardiffmet.ac.uk::8b5d4eaa-be1a-44cc-b76d-875d32808a7d" providerId="AD" clId="Web-{ADBAE0A5-C624-4D18-B60F-B04EC9ABC780}" dt="2023-12-14T18:50:12.261" v="16"/>
        <pc:sldMkLst>
          <pc:docMk/>
          <pc:sldMk cId="3427492972" sldId="259"/>
        </pc:sldMkLst>
      </pc:sldChg>
      <pc:sldChg chg="new">
        <pc:chgData name="Willcocks, Jacob Arthur Joel" userId="S::st20235124@outlook.cardiffmet.ac.uk::8b5d4eaa-be1a-44cc-b76d-875d32808a7d" providerId="AD" clId="Web-{ADBAE0A5-C624-4D18-B60F-B04EC9ABC780}" dt="2023-12-14T18:50:12.620" v="17"/>
        <pc:sldMkLst>
          <pc:docMk/>
          <pc:sldMk cId="966281254" sldId="260"/>
        </pc:sldMkLst>
      </pc:sldChg>
      <pc:sldChg chg="new">
        <pc:chgData name="Willcocks, Jacob Arthur Joel" userId="S::st20235124@outlook.cardiffmet.ac.uk::8b5d4eaa-be1a-44cc-b76d-875d32808a7d" providerId="AD" clId="Web-{ADBAE0A5-C624-4D18-B60F-B04EC9ABC780}" dt="2023-12-14T18:50:12.995" v="18"/>
        <pc:sldMkLst>
          <pc:docMk/>
          <pc:sldMk cId="2367705389" sldId="261"/>
        </pc:sldMkLst>
      </pc:sldChg>
      <pc:sldChg chg="addSp delSp modSp new">
        <pc:chgData name="Willcocks, Jacob Arthur Joel" userId="S::st20235124@outlook.cardiffmet.ac.uk::8b5d4eaa-be1a-44cc-b76d-875d32808a7d" providerId="AD" clId="Web-{ADBAE0A5-C624-4D18-B60F-B04EC9ABC780}" dt="2023-12-14T19:51:46.172" v="948"/>
        <pc:sldMkLst>
          <pc:docMk/>
          <pc:sldMk cId="3049435162" sldId="262"/>
        </pc:sldMkLst>
        <pc:spChg chg="del mod">
          <ac:chgData name="Willcocks, Jacob Arthur Joel" userId="S::st20235124@outlook.cardiffmet.ac.uk::8b5d4eaa-be1a-44cc-b76d-875d32808a7d" providerId="AD" clId="Web-{ADBAE0A5-C624-4D18-B60F-B04EC9ABC780}" dt="2023-12-14T19:51:43.562" v="947"/>
          <ac:spMkLst>
            <pc:docMk/>
            <pc:sldMk cId="3049435162" sldId="262"/>
            <ac:spMk id="2" creationId="{06227B60-45AA-A313-1EB5-8111221E5D07}"/>
          </ac:spMkLst>
        </pc:spChg>
        <pc:spChg chg="mod ord">
          <ac:chgData name="Willcocks, Jacob Arthur Joel" userId="S::st20235124@outlook.cardiffmet.ac.uk::8b5d4eaa-be1a-44cc-b76d-875d32808a7d" providerId="AD" clId="Web-{ADBAE0A5-C624-4D18-B60F-B04EC9ABC780}" dt="2023-12-14T19:34:40.585" v="535" actId="20577"/>
          <ac:spMkLst>
            <pc:docMk/>
            <pc:sldMk cId="3049435162" sldId="262"/>
            <ac:spMk id="3" creationId="{B43B5B6A-12FA-9A57-6782-9046C3336070}"/>
          </ac:spMkLst>
        </pc:spChg>
        <pc:spChg chg="add mod">
          <ac:chgData name="Willcocks, Jacob Arthur Joel" userId="S::st20235124@outlook.cardiffmet.ac.uk::8b5d4eaa-be1a-44cc-b76d-875d32808a7d" providerId="AD" clId="Web-{ADBAE0A5-C624-4D18-B60F-B04EC9ABC780}" dt="2023-12-14T19:35:56.571" v="557" actId="1076"/>
          <ac:spMkLst>
            <pc:docMk/>
            <pc:sldMk cId="3049435162" sldId="262"/>
            <ac:spMk id="10" creationId="{6DBE7FA5-EBBA-55D9-05CE-AA9B97D81F69}"/>
          </ac:spMkLst>
        </pc:spChg>
        <pc:spChg chg="add mod">
          <ac:chgData name="Willcocks, Jacob Arthur Joel" userId="S::st20235124@outlook.cardiffmet.ac.uk::8b5d4eaa-be1a-44cc-b76d-875d32808a7d" providerId="AD" clId="Web-{ADBAE0A5-C624-4D18-B60F-B04EC9ABC780}" dt="2023-12-14T19:36:17.775" v="565" actId="20577"/>
          <ac:spMkLst>
            <pc:docMk/>
            <pc:sldMk cId="3049435162" sldId="262"/>
            <ac:spMk id="11" creationId="{84D81E43-F1A7-1C50-E7E8-48724C5CC27C}"/>
          </ac:spMkLst>
        </pc:spChg>
        <pc:spChg chg="add mod">
          <ac:chgData name="Willcocks, Jacob Arthur Joel" userId="S::st20235124@outlook.cardiffmet.ac.uk::8b5d4eaa-be1a-44cc-b76d-875d32808a7d" providerId="AD" clId="Web-{ADBAE0A5-C624-4D18-B60F-B04EC9ABC780}" dt="2023-12-14T19:51:21.671" v="941" actId="1076"/>
          <ac:spMkLst>
            <pc:docMk/>
            <pc:sldMk cId="3049435162" sldId="262"/>
            <ac:spMk id="12" creationId="{A725E467-8809-77A3-8F5C-DCF7DDB78B0A}"/>
          </ac:spMkLst>
        </pc:spChg>
        <pc:spChg chg="add mod">
          <ac:chgData name="Willcocks, Jacob Arthur Joel" userId="S::st20235124@outlook.cardiffmet.ac.uk::8b5d4eaa-be1a-44cc-b76d-875d32808a7d" providerId="AD" clId="Web-{ADBAE0A5-C624-4D18-B60F-B04EC9ABC780}" dt="2023-12-14T19:51:41.250" v="946" actId="20577"/>
          <ac:spMkLst>
            <pc:docMk/>
            <pc:sldMk cId="3049435162" sldId="262"/>
            <ac:spMk id="14" creationId="{533E02AD-4393-F5DD-16CD-27F3DC4A2AC2}"/>
          </ac:spMkLst>
        </pc:spChg>
        <pc:spChg chg="add del mod">
          <ac:chgData name="Willcocks, Jacob Arthur Joel" userId="S::st20235124@outlook.cardiffmet.ac.uk::8b5d4eaa-be1a-44cc-b76d-875d32808a7d" providerId="AD" clId="Web-{ADBAE0A5-C624-4D18-B60F-B04EC9ABC780}" dt="2023-12-14T19:51:46.172" v="948"/>
          <ac:spMkLst>
            <pc:docMk/>
            <pc:sldMk cId="3049435162" sldId="262"/>
            <ac:spMk id="16" creationId="{3863D437-CA8B-9B6B-D4C4-507DF5B44DF2}"/>
          </ac:spMkLst>
        </pc:spChg>
        <pc:picChg chg="add del mod">
          <ac:chgData name="Willcocks, Jacob Arthur Joel" userId="S::st20235124@outlook.cardiffmet.ac.uk::8b5d4eaa-be1a-44cc-b76d-875d32808a7d" providerId="AD" clId="Web-{ADBAE0A5-C624-4D18-B60F-B04EC9ABC780}" dt="2023-12-14T19:21:39.282" v="255"/>
          <ac:picMkLst>
            <pc:docMk/>
            <pc:sldMk cId="3049435162" sldId="262"/>
            <ac:picMk id="4" creationId="{4C1CAF18-1CE2-B423-3272-EE1C6C2688FF}"/>
          </ac:picMkLst>
        </pc:picChg>
        <pc:picChg chg="add del mod">
          <ac:chgData name="Willcocks, Jacob Arthur Joel" userId="S::st20235124@outlook.cardiffmet.ac.uk::8b5d4eaa-be1a-44cc-b76d-875d32808a7d" providerId="AD" clId="Web-{ADBAE0A5-C624-4D18-B60F-B04EC9ABC780}" dt="2023-12-14T19:27:26.607" v="412"/>
          <ac:picMkLst>
            <pc:docMk/>
            <pc:sldMk cId="3049435162" sldId="262"/>
            <ac:picMk id="5" creationId="{9EEAFB81-ABC4-A647-9FE3-135DA59E3DF5}"/>
          </ac:picMkLst>
        </pc:picChg>
        <pc:picChg chg="add del mod">
          <ac:chgData name="Willcocks, Jacob Arthur Joel" userId="S::st20235124@outlook.cardiffmet.ac.uk::8b5d4eaa-be1a-44cc-b76d-875d32808a7d" providerId="AD" clId="Web-{ADBAE0A5-C624-4D18-B60F-B04EC9ABC780}" dt="2023-12-14T19:27:27.560" v="413"/>
          <ac:picMkLst>
            <pc:docMk/>
            <pc:sldMk cId="3049435162" sldId="262"/>
            <ac:picMk id="6" creationId="{013BA5E0-0C4B-E641-FAFC-12A7CCFB0A28}"/>
          </ac:picMkLst>
        </pc:picChg>
        <pc:picChg chg="add mod">
          <ac:chgData name="Willcocks, Jacob Arthur Joel" userId="S::st20235124@outlook.cardiffmet.ac.uk::8b5d4eaa-be1a-44cc-b76d-875d32808a7d" providerId="AD" clId="Web-{ADBAE0A5-C624-4D18-B60F-B04EC9ABC780}" dt="2023-12-14T19:34:53.695" v="538" actId="1076"/>
          <ac:picMkLst>
            <pc:docMk/>
            <pc:sldMk cId="3049435162" sldId="262"/>
            <ac:picMk id="7" creationId="{0227B670-1FA3-BD42-A986-E71007B2971D}"/>
          </ac:picMkLst>
        </pc:picChg>
        <pc:picChg chg="add mod">
          <ac:chgData name="Willcocks, Jacob Arthur Joel" userId="S::st20235124@outlook.cardiffmet.ac.uk::8b5d4eaa-be1a-44cc-b76d-875d32808a7d" providerId="AD" clId="Web-{ADBAE0A5-C624-4D18-B60F-B04EC9ABC780}" dt="2023-12-14T19:34:51.695" v="537" actId="1076"/>
          <ac:picMkLst>
            <pc:docMk/>
            <pc:sldMk cId="3049435162" sldId="262"/>
            <ac:picMk id="8" creationId="{396AE0BA-F9B0-9818-DD33-0E30DDC2EBC0}"/>
          </ac:picMkLst>
        </pc:picChg>
        <pc:picChg chg="add mod modCrop">
          <ac:chgData name="Willcocks, Jacob Arthur Joel" userId="S::st20235124@outlook.cardiffmet.ac.uk::8b5d4eaa-be1a-44cc-b76d-875d32808a7d" providerId="AD" clId="Web-{ADBAE0A5-C624-4D18-B60F-B04EC9ABC780}" dt="2023-12-14T19:51:21.656" v="940" actId="1076"/>
          <ac:picMkLst>
            <pc:docMk/>
            <pc:sldMk cId="3049435162" sldId="262"/>
            <ac:picMk id="9" creationId="{02DC5A52-10A2-F110-B368-1682620EEADB}"/>
          </ac:picMkLst>
        </pc:picChg>
      </pc:sldChg>
      <pc:sldChg chg="addSp delSp modSp new">
        <pc:chgData name="Willcocks, Jacob Arthur Joel" userId="S::st20235124@outlook.cardiffmet.ac.uk::8b5d4eaa-be1a-44cc-b76d-875d32808a7d" providerId="AD" clId="Web-{ADBAE0A5-C624-4D18-B60F-B04EC9ABC780}" dt="2023-12-14T20:04:57.845" v="1196" actId="20577"/>
        <pc:sldMkLst>
          <pc:docMk/>
          <pc:sldMk cId="1782644066" sldId="263"/>
        </pc:sldMkLst>
        <pc:spChg chg="del mod">
          <ac:chgData name="Willcocks, Jacob Arthur Joel" userId="S::st20235124@outlook.cardiffmet.ac.uk::8b5d4eaa-be1a-44cc-b76d-875d32808a7d" providerId="AD" clId="Web-{ADBAE0A5-C624-4D18-B60F-B04EC9ABC780}" dt="2023-12-14T19:50:38.170" v="932"/>
          <ac:spMkLst>
            <pc:docMk/>
            <pc:sldMk cId="1782644066" sldId="263"/>
            <ac:spMk id="2" creationId="{ECBCEBC2-83F8-A8E8-FB84-F764822B5152}"/>
          </ac:spMkLst>
        </pc:spChg>
        <pc:spChg chg="del mod">
          <ac:chgData name="Willcocks, Jacob Arthur Joel" userId="S::st20235124@outlook.cardiffmet.ac.uk::8b5d4eaa-be1a-44cc-b76d-875d32808a7d" providerId="AD" clId="Web-{ADBAE0A5-C624-4D18-B60F-B04EC9ABC780}" dt="2023-12-14T19:38:57.059" v="607"/>
          <ac:spMkLst>
            <pc:docMk/>
            <pc:sldMk cId="1782644066" sldId="263"/>
            <ac:spMk id="3" creationId="{FFB17375-4A5D-230E-F130-B752D8B0856C}"/>
          </ac:spMkLst>
        </pc:spChg>
        <pc:spChg chg="add del mod">
          <ac:chgData name="Willcocks, Jacob Arthur Joel" userId="S::st20235124@outlook.cardiffmet.ac.uk::8b5d4eaa-be1a-44cc-b76d-875d32808a7d" providerId="AD" clId="Web-{ADBAE0A5-C624-4D18-B60F-B04EC9ABC780}" dt="2023-12-14T19:39:29.325" v="620"/>
          <ac:spMkLst>
            <pc:docMk/>
            <pc:sldMk cId="1782644066" sldId="263"/>
            <ac:spMk id="5" creationId="{245AE6D6-35AB-4122-270C-E685A0D7A3F8}"/>
          </ac:spMkLst>
        </pc:spChg>
        <pc:spChg chg="add mod">
          <ac:chgData name="Willcocks, Jacob Arthur Joel" userId="S::st20235124@outlook.cardiffmet.ac.uk::8b5d4eaa-be1a-44cc-b76d-875d32808a7d" providerId="AD" clId="Web-{ADBAE0A5-C624-4D18-B60F-B04EC9ABC780}" dt="2023-12-14T20:02:59.420" v="1124" actId="14100"/>
          <ac:spMkLst>
            <pc:docMk/>
            <pc:sldMk cId="1782644066" sldId="263"/>
            <ac:spMk id="7" creationId="{9031D222-6341-7745-CEE6-F138844B080F}"/>
          </ac:spMkLst>
        </pc:spChg>
        <pc:spChg chg="add mod">
          <ac:chgData name="Willcocks, Jacob Arthur Joel" userId="S::st20235124@outlook.cardiffmet.ac.uk::8b5d4eaa-be1a-44cc-b76d-875d32808a7d" providerId="AD" clId="Web-{ADBAE0A5-C624-4D18-B60F-B04EC9ABC780}" dt="2023-12-14T20:02:33.514" v="1104" actId="1076"/>
          <ac:spMkLst>
            <pc:docMk/>
            <pc:sldMk cId="1782644066" sldId="263"/>
            <ac:spMk id="12" creationId="{50344CEF-2CFF-CC92-4224-A3720EF5A0D3}"/>
          </ac:spMkLst>
        </pc:spChg>
        <pc:spChg chg="add mod">
          <ac:chgData name="Willcocks, Jacob Arthur Joel" userId="S::st20235124@outlook.cardiffmet.ac.uk::8b5d4eaa-be1a-44cc-b76d-875d32808a7d" providerId="AD" clId="Web-{ADBAE0A5-C624-4D18-B60F-B04EC9ABC780}" dt="2023-12-14T20:02:29.982" v="1102" actId="1076"/>
          <ac:spMkLst>
            <pc:docMk/>
            <pc:sldMk cId="1782644066" sldId="263"/>
            <ac:spMk id="14" creationId="{BA7D3D12-AF5F-AAB9-E92D-06391D98984F}"/>
          </ac:spMkLst>
        </pc:spChg>
        <pc:spChg chg="add del mod">
          <ac:chgData name="Willcocks, Jacob Arthur Joel" userId="S::st20235124@outlook.cardiffmet.ac.uk::8b5d4eaa-be1a-44cc-b76d-875d32808a7d" providerId="AD" clId="Web-{ADBAE0A5-C624-4D18-B60F-B04EC9ABC780}" dt="2023-12-14T19:50:42.358" v="934"/>
          <ac:spMkLst>
            <pc:docMk/>
            <pc:sldMk cId="1782644066" sldId="263"/>
            <ac:spMk id="16" creationId="{172FFB5F-9B5F-1831-E56D-CEAAC4DEF41E}"/>
          </ac:spMkLst>
        </pc:spChg>
        <pc:spChg chg="add mod">
          <ac:chgData name="Willcocks, Jacob Arthur Joel" userId="S::st20235124@outlook.cardiffmet.ac.uk::8b5d4eaa-be1a-44cc-b76d-875d32808a7d" providerId="AD" clId="Web-{ADBAE0A5-C624-4D18-B60F-B04EC9ABC780}" dt="2023-12-14T19:50:59.452" v="939" actId="20577"/>
          <ac:spMkLst>
            <pc:docMk/>
            <pc:sldMk cId="1782644066" sldId="263"/>
            <ac:spMk id="18" creationId="{7572773E-4072-7D7A-4170-566768F85C51}"/>
          </ac:spMkLst>
        </pc:spChg>
        <pc:spChg chg="add mod">
          <ac:chgData name="Willcocks, Jacob Arthur Joel" userId="S::st20235124@outlook.cardiffmet.ac.uk::8b5d4eaa-be1a-44cc-b76d-875d32808a7d" providerId="AD" clId="Web-{ADBAE0A5-C624-4D18-B60F-B04EC9ABC780}" dt="2023-12-14T20:04:57.845" v="1196" actId="20577"/>
          <ac:spMkLst>
            <pc:docMk/>
            <pc:sldMk cId="1782644066" sldId="263"/>
            <ac:spMk id="19" creationId="{AD1ACFBF-F26E-89DB-7182-0018C47A0F11}"/>
          </ac:spMkLst>
        </pc:spChg>
        <pc:picChg chg="add mod ord">
          <ac:chgData name="Willcocks, Jacob Arthur Joel" userId="S::st20235124@outlook.cardiffmet.ac.uk::8b5d4eaa-be1a-44cc-b76d-875d32808a7d" providerId="AD" clId="Web-{ADBAE0A5-C624-4D18-B60F-B04EC9ABC780}" dt="2023-12-14T20:02:33.498" v="1103" actId="1076"/>
          <ac:picMkLst>
            <pc:docMk/>
            <pc:sldMk cId="1782644066" sldId="263"/>
            <ac:picMk id="4" creationId="{243AA61E-5D95-D056-DFCF-C1E680868048}"/>
          </ac:picMkLst>
        </pc:picChg>
        <pc:picChg chg="add del mod">
          <ac:chgData name="Willcocks, Jacob Arthur Joel" userId="S::st20235124@outlook.cardiffmet.ac.uk::8b5d4eaa-be1a-44cc-b76d-875d32808a7d" providerId="AD" clId="Web-{ADBAE0A5-C624-4D18-B60F-B04EC9ABC780}" dt="2023-12-14T19:45:11.973" v="738"/>
          <ac:picMkLst>
            <pc:docMk/>
            <pc:sldMk cId="1782644066" sldId="263"/>
            <ac:picMk id="8" creationId="{97CA7F58-DAD0-887E-BB71-487E0789CDF5}"/>
          </ac:picMkLst>
        </pc:picChg>
        <pc:picChg chg="add mod">
          <ac:chgData name="Willcocks, Jacob Arthur Joel" userId="S::st20235124@outlook.cardiffmet.ac.uk::8b5d4eaa-be1a-44cc-b76d-875d32808a7d" providerId="AD" clId="Web-{ADBAE0A5-C624-4D18-B60F-B04EC9ABC780}" dt="2023-12-14T20:02:29.951" v="1100" actId="1076"/>
          <ac:picMkLst>
            <pc:docMk/>
            <pc:sldMk cId="1782644066" sldId="263"/>
            <ac:picMk id="9" creationId="{102E0C4D-5622-17D2-01F8-8795D36B5C7D}"/>
          </ac:picMkLst>
        </pc:picChg>
        <pc:picChg chg="add mod">
          <ac:chgData name="Willcocks, Jacob Arthur Joel" userId="S::st20235124@outlook.cardiffmet.ac.uk::8b5d4eaa-be1a-44cc-b76d-875d32808a7d" providerId="AD" clId="Web-{ADBAE0A5-C624-4D18-B60F-B04EC9ABC780}" dt="2023-12-14T20:02:29.967" v="1101" actId="1076"/>
          <ac:picMkLst>
            <pc:docMk/>
            <pc:sldMk cId="1782644066" sldId="263"/>
            <ac:picMk id="10" creationId="{BCBAEF73-C12C-0C70-AE70-3896798B1AC6}"/>
          </ac:picMkLst>
        </pc:picChg>
      </pc:sldChg>
      <pc:sldChg chg="addSp delSp modSp new">
        <pc:chgData name="Willcocks, Jacob Arthur Joel" userId="S::st20235124@outlook.cardiffmet.ac.uk::8b5d4eaa-be1a-44cc-b76d-875d32808a7d" providerId="AD" clId="Web-{ADBAE0A5-C624-4D18-B60F-B04EC9ABC780}" dt="2023-12-14T21:13:18.391" v="2178" actId="14100"/>
        <pc:sldMkLst>
          <pc:docMk/>
          <pc:sldMk cId="2304482063" sldId="264"/>
        </pc:sldMkLst>
        <pc:spChg chg="mod">
          <ac:chgData name="Willcocks, Jacob Arthur Joel" userId="S::st20235124@outlook.cardiffmet.ac.uk::8b5d4eaa-be1a-44cc-b76d-875d32808a7d" providerId="AD" clId="Web-{ADBAE0A5-C624-4D18-B60F-B04EC9ABC780}" dt="2023-12-14T21:13:18.391" v="2178" actId="14100"/>
          <ac:spMkLst>
            <pc:docMk/>
            <pc:sldMk cId="2304482063" sldId="264"/>
            <ac:spMk id="2" creationId="{7A4D357F-5B3D-962F-0AAB-3E149F2C5AD2}"/>
          </ac:spMkLst>
        </pc:spChg>
        <pc:spChg chg="del mod">
          <ac:chgData name="Willcocks, Jacob Arthur Joel" userId="S::st20235124@outlook.cardiffmet.ac.uk::8b5d4eaa-be1a-44cc-b76d-875d32808a7d" providerId="AD" clId="Web-{ADBAE0A5-C624-4D18-B60F-B04EC9ABC780}" dt="2023-12-14T19:53:33.174" v="950"/>
          <ac:spMkLst>
            <pc:docMk/>
            <pc:sldMk cId="2304482063" sldId="264"/>
            <ac:spMk id="3" creationId="{49F89D23-9E82-6FAE-855A-307DC04DD77E}"/>
          </ac:spMkLst>
        </pc:spChg>
        <pc:spChg chg="add mod">
          <ac:chgData name="Willcocks, Jacob Arthur Joel" userId="S::st20235124@outlook.cardiffmet.ac.uk::8b5d4eaa-be1a-44cc-b76d-875d32808a7d" providerId="AD" clId="Web-{ADBAE0A5-C624-4D18-B60F-B04EC9ABC780}" dt="2023-12-14T20:11:00.712" v="1385" actId="20577"/>
          <ac:spMkLst>
            <pc:docMk/>
            <pc:sldMk cId="2304482063" sldId="264"/>
            <ac:spMk id="6" creationId="{A2466A06-B818-BBBD-F9A6-76C62FF4E9BE}"/>
          </ac:spMkLst>
        </pc:spChg>
        <pc:picChg chg="add mod ord">
          <ac:chgData name="Willcocks, Jacob Arthur Joel" userId="S::st20235124@outlook.cardiffmet.ac.uk::8b5d4eaa-be1a-44cc-b76d-875d32808a7d" providerId="AD" clId="Web-{ADBAE0A5-C624-4D18-B60F-B04EC9ABC780}" dt="2023-12-14T20:05:43.189" v="1201" actId="14100"/>
          <ac:picMkLst>
            <pc:docMk/>
            <pc:sldMk cId="2304482063" sldId="264"/>
            <ac:picMk id="4" creationId="{D2A67EDB-4645-C3E0-9F03-8E5479239F5C}"/>
          </ac:picMkLst>
        </pc:picChg>
        <pc:picChg chg="add del mod">
          <ac:chgData name="Willcocks, Jacob Arthur Joel" userId="S::st20235124@outlook.cardiffmet.ac.uk::8b5d4eaa-be1a-44cc-b76d-875d32808a7d" providerId="AD" clId="Web-{ADBAE0A5-C624-4D18-B60F-B04EC9ABC780}" dt="2023-12-14T20:01:58.153" v="1097"/>
          <ac:picMkLst>
            <pc:docMk/>
            <pc:sldMk cId="2304482063" sldId="264"/>
            <ac:picMk id="7" creationId="{FB2CB71E-BBF3-0D43-E233-8E3C0705AB64}"/>
          </ac:picMkLst>
        </pc:picChg>
        <pc:picChg chg="add mod">
          <ac:chgData name="Willcocks, Jacob Arthur Joel" userId="S::st20235124@outlook.cardiffmet.ac.uk::8b5d4eaa-be1a-44cc-b76d-875d32808a7d" providerId="AD" clId="Web-{ADBAE0A5-C624-4D18-B60F-B04EC9ABC780}" dt="2023-12-14T20:05:44.674" v="1202" actId="1076"/>
          <ac:picMkLst>
            <pc:docMk/>
            <pc:sldMk cId="2304482063" sldId="264"/>
            <ac:picMk id="8" creationId="{509A44A9-96E2-B73C-84EC-4830002BB80D}"/>
          </ac:picMkLst>
        </pc:picChg>
      </pc:sldChg>
      <pc:sldChg chg="addSp delSp modSp new">
        <pc:chgData name="Willcocks, Jacob Arthur Joel" userId="S::st20235124@outlook.cardiffmet.ac.uk::8b5d4eaa-be1a-44cc-b76d-875d32808a7d" providerId="AD" clId="Web-{ADBAE0A5-C624-4D18-B60F-B04EC9ABC780}" dt="2023-12-14T21:13:13.923" v="2177" actId="14100"/>
        <pc:sldMkLst>
          <pc:docMk/>
          <pc:sldMk cId="530086549" sldId="265"/>
        </pc:sldMkLst>
        <pc:spChg chg="del">
          <ac:chgData name="Willcocks, Jacob Arthur Joel" userId="S::st20235124@outlook.cardiffmet.ac.uk::8b5d4eaa-be1a-44cc-b76d-875d32808a7d" providerId="AD" clId="Web-{ADBAE0A5-C624-4D18-B60F-B04EC9ABC780}" dt="2023-12-14T20:19:54.678" v="1389"/>
          <ac:spMkLst>
            <pc:docMk/>
            <pc:sldMk cId="530086549" sldId="265"/>
            <ac:spMk id="2" creationId="{D6E7B183-504E-B52F-229E-15DE2D727E2C}"/>
          </ac:spMkLst>
        </pc:spChg>
        <pc:spChg chg="del">
          <ac:chgData name="Willcocks, Jacob Arthur Joel" userId="S::st20235124@outlook.cardiffmet.ac.uk::8b5d4eaa-be1a-44cc-b76d-875d32808a7d" providerId="AD" clId="Web-{ADBAE0A5-C624-4D18-B60F-B04EC9ABC780}" dt="2023-12-14T20:19:42.647" v="1386"/>
          <ac:spMkLst>
            <pc:docMk/>
            <pc:sldMk cId="530086549" sldId="265"/>
            <ac:spMk id="3" creationId="{D0809084-83C7-167E-B4E8-0DCB8A2EE56C}"/>
          </ac:spMkLst>
        </pc:spChg>
        <pc:spChg chg="add mod">
          <ac:chgData name="Willcocks, Jacob Arthur Joel" userId="S::st20235124@outlook.cardiffmet.ac.uk::8b5d4eaa-be1a-44cc-b76d-875d32808a7d" providerId="AD" clId="Web-{ADBAE0A5-C624-4D18-B60F-B04EC9ABC780}" dt="2023-12-14T21:13:13.923" v="2177" actId="14100"/>
          <ac:spMkLst>
            <pc:docMk/>
            <pc:sldMk cId="530086549" sldId="265"/>
            <ac:spMk id="6" creationId="{67733E92-C1A9-00EF-7976-7AC3CAAD4455}"/>
          </ac:spMkLst>
        </pc:spChg>
        <pc:spChg chg="add mod">
          <ac:chgData name="Willcocks, Jacob Arthur Joel" userId="S::st20235124@outlook.cardiffmet.ac.uk::8b5d4eaa-be1a-44cc-b76d-875d32808a7d" providerId="AD" clId="Web-{ADBAE0A5-C624-4D18-B60F-B04EC9ABC780}" dt="2023-12-14T20:38:42.735" v="1670" actId="20577"/>
          <ac:spMkLst>
            <pc:docMk/>
            <pc:sldMk cId="530086549" sldId="265"/>
            <ac:spMk id="8" creationId="{3A14B557-F9B8-B60B-6EB6-A94F40F5CDBF}"/>
          </ac:spMkLst>
        </pc:spChg>
        <pc:spChg chg="add mod">
          <ac:chgData name="Willcocks, Jacob Arthur Joel" userId="S::st20235124@outlook.cardiffmet.ac.uk::8b5d4eaa-be1a-44cc-b76d-875d32808a7d" providerId="AD" clId="Web-{ADBAE0A5-C624-4D18-B60F-B04EC9ABC780}" dt="2023-12-14T20:31:11.271" v="1535" actId="1076"/>
          <ac:spMkLst>
            <pc:docMk/>
            <pc:sldMk cId="530086549" sldId="265"/>
            <ac:spMk id="14" creationId="{1146530D-B6B8-3617-F10F-9BBD7720BFC4}"/>
          </ac:spMkLst>
        </pc:spChg>
        <pc:spChg chg="add mod">
          <ac:chgData name="Willcocks, Jacob Arthur Joel" userId="S::st20235124@outlook.cardiffmet.ac.uk::8b5d4eaa-be1a-44cc-b76d-875d32808a7d" providerId="AD" clId="Web-{ADBAE0A5-C624-4D18-B60F-B04EC9ABC780}" dt="2023-12-14T20:31:11.271" v="1536" actId="1076"/>
          <ac:spMkLst>
            <pc:docMk/>
            <pc:sldMk cId="530086549" sldId="265"/>
            <ac:spMk id="15" creationId="{0744DB4B-92FA-C706-B7BE-8A0864D1D70C}"/>
          </ac:spMkLst>
        </pc:spChg>
        <pc:spChg chg="add mod">
          <ac:chgData name="Willcocks, Jacob Arthur Joel" userId="S::st20235124@outlook.cardiffmet.ac.uk::8b5d4eaa-be1a-44cc-b76d-875d32808a7d" providerId="AD" clId="Web-{ADBAE0A5-C624-4D18-B60F-B04EC9ABC780}" dt="2023-12-14T20:31:11.286" v="1537" actId="1076"/>
          <ac:spMkLst>
            <pc:docMk/>
            <pc:sldMk cId="530086549" sldId="265"/>
            <ac:spMk id="16" creationId="{63E66C98-030B-A92D-5316-0402487A975D}"/>
          </ac:spMkLst>
        </pc:spChg>
        <pc:spChg chg="add mod">
          <ac:chgData name="Willcocks, Jacob Arthur Joel" userId="S::st20235124@outlook.cardiffmet.ac.uk::8b5d4eaa-be1a-44cc-b76d-875d32808a7d" providerId="AD" clId="Web-{ADBAE0A5-C624-4D18-B60F-B04EC9ABC780}" dt="2023-12-14T20:31:11.286" v="1538" actId="1076"/>
          <ac:spMkLst>
            <pc:docMk/>
            <pc:sldMk cId="530086549" sldId="265"/>
            <ac:spMk id="17" creationId="{4B40756D-C9A1-2DB1-62B3-770A74251233}"/>
          </ac:spMkLst>
        </pc:spChg>
        <pc:spChg chg="add mod">
          <ac:chgData name="Willcocks, Jacob Arthur Joel" userId="S::st20235124@outlook.cardiffmet.ac.uk::8b5d4eaa-be1a-44cc-b76d-875d32808a7d" providerId="AD" clId="Web-{ADBAE0A5-C624-4D18-B60F-B04EC9ABC780}" dt="2023-12-14T20:31:11.286" v="1539" actId="1076"/>
          <ac:spMkLst>
            <pc:docMk/>
            <pc:sldMk cId="530086549" sldId="265"/>
            <ac:spMk id="18" creationId="{1AE8E606-36CF-0302-E07E-8BF767E4F3E6}"/>
          </ac:spMkLst>
        </pc:spChg>
        <pc:picChg chg="add mod ord">
          <ac:chgData name="Willcocks, Jacob Arthur Joel" userId="S::st20235124@outlook.cardiffmet.ac.uk::8b5d4eaa-be1a-44cc-b76d-875d32808a7d" providerId="AD" clId="Web-{ADBAE0A5-C624-4D18-B60F-B04EC9ABC780}" dt="2023-12-14T20:19:44.319" v="1387" actId="1076"/>
          <ac:picMkLst>
            <pc:docMk/>
            <pc:sldMk cId="530086549" sldId="265"/>
            <ac:picMk id="4" creationId="{8E5006DE-A9FA-A8E0-BBA6-06BDDFBFE706}"/>
          </ac:picMkLst>
        </pc:picChg>
        <pc:picChg chg="add mod">
          <ac:chgData name="Willcocks, Jacob Arthur Joel" userId="S::st20235124@outlook.cardiffmet.ac.uk::8b5d4eaa-be1a-44cc-b76d-875d32808a7d" providerId="AD" clId="Web-{ADBAE0A5-C624-4D18-B60F-B04EC9ABC780}" dt="2023-12-14T20:31:11.208" v="1530" actId="1076"/>
          <ac:picMkLst>
            <pc:docMk/>
            <pc:sldMk cId="530086549" sldId="265"/>
            <ac:picMk id="9" creationId="{123FE236-533D-F8DE-3B35-F42875C066FA}"/>
          </ac:picMkLst>
        </pc:picChg>
        <pc:picChg chg="add mod">
          <ac:chgData name="Willcocks, Jacob Arthur Joel" userId="S::st20235124@outlook.cardiffmet.ac.uk::8b5d4eaa-be1a-44cc-b76d-875d32808a7d" providerId="AD" clId="Web-{ADBAE0A5-C624-4D18-B60F-B04EC9ABC780}" dt="2023-12-14T20:31:11.224" v="1531" actId="1076"/>
          <ac:picMkLst>
            <pc:docMk/>
            <pc:sldMk cId="530086549" sldId="265"/>
            <ac:picMk id="10" creationId="{E828B4D2-BC28-5FBE-95E7-AAD87F48FB54}"/>
          </ac:picMkLst>
        </pc:picChg>
        <pc:picChg chg="add mod">
          <ac:chgData name="Willcocks, Jacob Arthur Joel" userId="S::st20235124@outlook.cardiffmet.ac.uk::8b5d4eaa-be1a-44cc-b76d-875d32808a7d" providerId="AD" clId="Web-{ADBAE0A5-C624-4D18-B60F-B04EC9ABC780}" dt="2023-12-14T20:31:11.239" v="1532" actId="1076"/>
          <ac:picMkLst>
            <pc:docMk/>
            <pc:sldMk cId="530086549" sldId="265"/>
            <ac:picMk id="11" creationId="{7F7EDB11-1FA2-B9AE-5BB1-17CBBD8193C3}"/>
          </ac:picMkLst>
        </pc:picChg>
        <pc:picChg chg="add mod">
          <ac:chgData name="Willcocks, Jacob Arthur Joel" userId="S::st20235124@outlook.cardiffmet.ac.uk::8b5d4eaa-be1a-44cc-b76d-875d32808a7d" providerId="AD" clId="Web-{ADBAE0A5-C624-4D18-B60F-B04EC9ABC780}" dt="2023-12-14T20:31:11.255" v="1533" actId="1076"/>
          <ac:picMkLst>
            <pc:docMk/>
            <pc:sldMk cId="530086549" sldId="265"/>
            <ac:picMk id="12" creationId="{568DC90D-B53E-0E70-EC03-692B05EABFC8}"/>
          </ac:picMkLst>
        </pc:picChg>
        <pc:picChg chg="add mod">
          <ac:chgData name="Willcocks, Jacob Arthur Joel" userId="S::st20235124@outlook.cardiffmet.ac.uk::8b5d4eaa-be1a-44cc-b76d-875d32808a7d" providerId="AD" clId="Web-{ADBAE0A5-C624-4D18-B60F-B04EC9ABC780}" dt="2023-12-14T20:31:11.271" v="1534" actId="1076"/>
          <ac:picMkLst>
            <pc:docMk/>
            <pc:sldMk cId="530086549" sldId="265"/>
            <ac:picMk id="13" creationId="{E78ADAE2-982C-136D-26A0-4A46F5047B29}"/>
          </ac:picMkLst>
        </pc:picChg>
      </pc:sldChg>
      <pc:sldChg chg="addSp delSp modSp new">
        <pc:chgData name="Willcocks, Jacob Arthur Joel" userId="S::st20235124@outlook.cardiffmet.ac.uk::8b5d4eaa-be1a-44cc-b76d-875d32808a7d" providerId="AD" clId="Web-{ADBAE0A5-C624-4D18-B60F-B04EC9ABC780}" dt="2023-12-14T21:13:11.063" v="2176" actId="14100"/>
        <pc:sldMkLst>
          <pc:docMk/>
          <pc:sldMk cId="1859997364" sldId="266"/>
        </pc:sldMkLst>
        <pc:spChg chg="del">
          <ac:chgData name="Willcocks, Jacob Arthur Joel" userId="S::st20235124@outlook.cardiffmet.ac.uk::8b5d4eaa-be1a-44cc-b76d-875d32808a7d" providerId="AD" clId="Web-{ADBAE0A5-C624-4D18-B60F-B04EC9ABC780}" dt="2023-12-14T20:38:55.001" v="1672"/>
          <ac:spMkLst>
            <pc:docMk/>
            <pc:sldMk cId="1859997364" sldId="266"/>
            <ac:spMk id="2" creationId="{2C1C5C20-9B10-B1AF-6C34-17271FE5DACA}"/>
          </ac:spMkLst>
        </pc:spChg>
        <pc:spChg chg="del">
          <ac:chgData name="Willcocks, Jacob Arthur Joel" userId="S::st20235124@outlook.cardiffmet.ac.uk::8b5d4eaa-be1a-44cc-b76d-875d32808a7d" providerId="AD" clId="Web-{ADBAE0A5-C624-4D18-B60F-B04EC9ABC780}" dt="2023-12-14T20:39:31.002" v="1677"/>
          <ac:spMkLst>
            <pc:docMk/>
            <pc:sldMk cId="1859997364" sldId="266"/>
            <ac:spMk id="3" creationId="{8D2A0185-A4B9-8C6F-62A0-75FEB32F79AA}"/>
          </ac:spMkLst>
        </pc:spChg>
        <pc:spChg chg="add mod">
          <ac:chgData name="Willcocks, Jacob Arthur Joel" userId="S::st20235124@outlook.cardiffmet.ac.uk::8b5d4eaa-be1a-44cc-b76d-875d32808a7d" providerId="AD" clId="Web-{ADBAE0A5-C624-4D18-B60F-B04EC9ABC780}" dt="2023-12-14T21:13:11.063" v="2176" actId="14100"/>
          <ac:spMkLst>
            <pc:docMk/>
            <pc:sldMk cId="1859997364" sldId="266"/>
            <ac:spMk id="5" creationId="{581489E3-8477-A620-5237-1851E559A4C0}"/>
          </ac:spMkLst>
        </pc:spChg>
        <pc:spChg chg="add mod">
          <ac:chgData name="Willcocks, Jacob Arthur Joel" userId="S::st20235124@outlook.cardiffmet.ac.uk::8b5d4eaa-be1a-44cc-b76d-875d32808a7d" providerId="AD" clId="Web-{ADBAE0A5-C624-4D18-B60F-B04EC9ABC780}" dt="2023-12-14T20:47:51.840" v="1707" actId="1076"/>
          <ac:spMkLst>
            <pc:docMk/>
            <pc:sldMk cId="1859997364" sldId="266"/>
            <ac:spMk id="9" creationId="{756B812F-77FF-CCE5-698C-B23682A374B5}"/>
          </ac:spMkLst>
        </pc:spChg>
        <pc:spChg chg="add mod">
          <ac:chgData name="Willcocks, Jacob Arthur Joel" userId="S::st20235124@outlook.cardiffmet.ac.uk::8b5d4eaa-be1a-44cc-b76d-875d32808a7d" providerId="AD" clId="Web-{ADBAE0A5-C624-4D18-B60F-B04EC9ABC780}" dt="2023-12-14T20:48:07.934" v="1714" actId="1076"/>
          <ac:spMkLst>
            <pc:docMk/>
            <pc:sldMk cId="1859997364" sldId="266"/>
            <ac:spMk id="10" creationId="{9B58F362-2172-BEAE-A860-EBFDDE185F14}"/>
          </ac:spMkLst>
        </pc:spChg>
        <pc:spChg chg="add del mod">
          <ac:chgData name="Willcocks, Jacob Arthur Joel" userId="S::st20235124@outlook.cardiffmet.ac.uk::8b5d4eaa-be1a-44cc-b76d-875d32808a7d" providerId="AD" clId="Web-{ADBAE0A5-C624-4D18-B60F-B04EC9ABC780}" dt="2023-12-14T20:53:45.770" v="1817" actId="20577"/>
          <ac:spMkLst>
            <pc:docMk/>
            <pc:sldMk cId="1859997364" sldId="266"/>
            <ac:spMk id="12" creationId="{AC3924D5-B245-6DBD-F0ED-CA6BA5BFD749}"/>
          </ac:spMkLst>
        </pc:spChg>
        <pc:picChg chg="add mod">
          <ac:chgData name="Willcocks, Jacob Arthur Joel" userId="S::st20235124@outlook.cardiffmet.ac.uk::8b5d4eaa-be1a-44cc-b76d-875d32808a7d" providerId="AD" clId="Web-{ADBAE0A5-C624-4D18-B60F-B04EC9ABC780}" dt="2023-12-14T20:47:05.652" v="1683" actId="14100"/>
          <ac:picMkLst>
            <pc:docMk/>
            <pc:sldMk cId="1859997364" sldId="266"/>
            <ac:picMk id="6" creationId="{EA66E293-2E23-F4CA-5C45-BBFB391B790C}"/>
          </ac:picMkLst>
        </pc:picChg>
        <pc:picChg chg="add mod">
          <ac:chgData name="Willcocks, Jacob Arthur Joel" userId="S::st20235124@outlook.cardiffmet.ac.uk::8b5d4eaa-be1a-44cc-b76d-875d32808a7d" providerId="AD" clId="Web-{ADBAE0A5-C624-4D18-B60F-B04EC9ABC780}" dt="2023-12-14T20:47:19.808" v="1687" actId="1076"/>
          <ac:picMkLst>
            <pc:docMk/>
            <pc:sldMk cId="1859997364" sldId="266"/>
            <ac:picMk id="7" creationId="{4663E6DA-04F1-47C5-F447-82ED9F5540A2}"/>
          </ac:picMkLst>
        </pc:picChg>
      </pc:sldChg>
      <pc:sldChg chg="addSp delSp modSp new">
        <pc:chgData name="Willcocks, Jacob Arthur Joel" userId="S::st20235124@outlook.cardiffmet.ac.uk::8b5d4eaa-be1a-44cc-b76d-875d32808a7d" providerId="AD" clId="Web-{ADBAE0A5-C624-4D18-B60F-B04EC9ABC780}" dt="2023-12-14T21:03:04.844" v="1827"/>
        <pc:sldMkLst>
          <pc:docMk/>
          <pc:sldMk cId="1826806270" sldId="267"/>
        </pc:sldMkLst>
        <pc:spChg chg="del">
          <ac:chgData name="Willcocks, Jacob Arthur Joel" userId="S::st20235124@outlook.cardiffmet.ac.uk::8b5d4eaa-be1a-44cc-b76d-875d32808a7d" providerId="AD" clId="Web-{ADBAE0A5-C624-4D18-B60F-B04EC9ABC780}" dt="2023-12-14T21:02:54.391" v="1825"/>
          <ac:spMkLst>
            <pc:docMk/>
            <pc:sldMk cId="1826806270" sldId="267"/>
            <ac:spMk id="2" creationId="{5F229443-749A-DDF7-66E8-B633956F4FB3}"/>
          </ac:spMkLst>
        </pc:spChg>
        <pc:spChg chg="del">
          <ac:chgData name="Willcocks, Jacob Arthur Joel" userId="S::st20235124@outlook.cardiffmet.ac.uk::8b5d4eaa-be1a-44cc-b76d-875d32808a7d" providerId="AD" clId="Web-{ADBAE0A5-C624-4D18-B60F-B04EC9ABC780}" dt="2023-12-14T21:02:55.484" v="1826"/>
          <ac:spMkLst>
            <pc:docMk/>
            <pc:sldMk cId="1826806270" sldId="267"/>
            <ac:spMk id="3" creationId="{8AF898A4-C08C-75AA-55E2-5BDE01AB2059}"/>
          </ac:spMkLst>
        </pc:spChg>
        <pc:spChg chg="add mod">
          <ac:chgData name="Willcocks, Jacob Arthur Joel" userId="S::st20235124@outlook.cardiffmet.ac.uk::8b5d4eaa-be1a-44cc-b76d-875d32808a7d" providerId="AD" clId="Web-{ADBAE0A5-C624-4D18-B60F-B04EC9ABC780}" dt="2023-12-14T21:02:52.656" v="1824" actId="20577"/>
          <ac:spMkLst>
            <pc:docMk/>
            <pc:sldMk cId="1826806270" sldId="267"/>
            <ac:spMk id="5" creationId="{918AF5B7-B787-1E1B-9490-B6FA0298D790}"/>
          </ac:spMkLst>
        </pc:spChg>
        <pc:spChg chg="add mod">
          <ac:chgData name="Willcocks, Jacob Arthur Joel" userId="S::st20235124@outlook.cardiffmet.ac.uk::8b5d4eaa-be1a-44cc-b76d-875d32808a7d" providerId="AD" clId="Web-{ADBAE0A5-C624-4D18-B60F-B04EC9ABC780}" dt="2023-12-14T21:03:04.844" v="1827"/>
          <ac:spMkLst>
            <pc:docMk/>
            <pc:sldMk cId="1826806270" sldId="267"/>
            <ac:spMk id="7" creationId="{695DAE99-81C2-7738-B286-6BDF58B9B9DE}"/>
          </ac:spMkLst>
        </pc:spChg>
      </pc:sldChg>
      <pc:sldChg chg="modSp new add del">
        <pc:chgData name="Willcocks, Jacob Arthur Joel" userId="S::st20235124@outlook.cardiffmet.ac.uk::8b5d4eaa-be1a-44cc-b76d-875d32808a7d" providerId="AD" clId="Web-{ADBAE0A5-C624-4D18-B60F-B04EC9ABC780}" dt="2023-12-14T21:04:29.552" v="1829"/>
        <pc:sldMkLst>
          <pc:docMk/>
          <pc:sldMk cId="781842683" sldId="268"/>
        </pc:sldMkLst>
        <pc:spChg chg="mod">
          <ac:chgData name="Willcocks, Jacob Arthur Joel" userId="S::st20235124@outlook.cardiffmet.ac.uk::8b5d4eaa-be1a-44cc-b76d-875d32808a7d" providerId="AD" clId="Web-{ADBAE0A5-C624-4D18-B60F-B04EC9ABC780}" dt="2023-12-14T18:50:36.371" v="37" actId="20577"/>
          <ac:spMkLst>
            <pc:docMk/>
            <pc:sldMk cId="781842683" sldId="268"/>
            <ac:spMk id="2" creationId="{58B5AE98-894C-BD7B-3F3B-CCC149A63F1A}"/>
          </ac:spMkLst>
        </pc:spChg>
      </pc:sldChg>
      <pc:sldChg chg="addSp delSp modSp new">
        <pc:chgData name="Willcocks, Jacob Arthur Joel" userId="S::st20235124@outlook.cardiffmet.ac.uk::8b5d4eaa-be1a-44cc-b76d-875d32808a7d" providerId="AD" clId="Web-{ADBAE0A5-C624-4D18-B60F-B04EC9ABC780}" dt="2023-12-14T19:11:48.610" v="194"/>
        <pc:sldMkLst>
          <pc:docMk/>
          <pc:sldMk cId="4177371317" sldId="269"/>
        </pc:sldMkLst>
        <pc:spChg chg="mod">
          <ac:chgData name="Willcocks, Jacob Arthur Joel" userId="S::st20235124@outlook.cardiffmet.ac.uk::8b5d4eaa-be1a-44cc-b76d-875d32808a7d" providerId="AD" clId="Web-{ADBAE0A5-C624-4D18-B60F-B04EC9ABC780}" dt="2023-12-14T19:06:35.086" v="116" actId="1076"/>
          <ac:spMkLst>
            <pc:docMk/>
            <pc:sldMk cId="4177371317" sldId="269"/>
            <ac:spMk id="2" creationId="{C19E0252-0DB0-B407-A3AD-08B78400BFE7}"/>
          </ac:spMkLst>
        </pc:spChg>
        <pc:spChg chg="del">
          <ac:chgData name="Willcocks, Jacob Arthur Joel" userId="S::st20235124@outlook.cardiffmet.ac.uk::8b5d4eaa-be1a-44cc-b76d-875d32808a7d" providerId="AD" clId="Web-{ADBAE0A5-C624-4D18-B60F-B04EC9ABC780}" dt="2023-12-14T18:53:29.390" v="57"/>
          <ac:spMkLst>
            <pc:docMk/>
            <pc:sldMk cId="4177371317" sldId="269"/>
            <ac:spMk id="3" creationId="{484211F4-D5F4-CB5C-2BAA-F2CA03990EA0}"/>
          </ac:spMkLst>
        </pc:spChg>
        <pc:spChg chg="add mod">
          <ac:chgData name="Willcocks, Jacob Arthur Joel" userId="S::st20235124@outlook.cardiffmet.ac.uk::8b5d4eaa-be1a-44cc-b76d-875d32808a7d" providerId="AD" clId="Web-{ADBAE0A5-C624-4D18-B60F-B04EC9ABC780}" dt="2023-12-14T19:07:59.916" v="153" actId="20577"/>
          <ac:spMkLst>
            <pc:docMk/>
            <pc:sldMk cId="4177371317" sldId="269"/>
            <ac:spMk id="6" creationId="{D8DAAC6F-2C19-3FB2-801C-F34D4E3EA519}"/>
          </ac:spMkLst>
        </pc:spChg>
        <pc:spChg chg="add del">
          <ac:chgData name="Willcocks, Jacob Arthur Joel" userId="S::st20235124@outlook.cardiffmet.ac.uk::8b5d4eaa-be1a-44cc-b76d-875d32808a7d" providerId="AD" clId="Web-{ADBAE0A5-C624-4D18-B60F-B04EC9ABC780}" dt="2023-12-14T19:06:49.930" v="121"/>
          <ac:spMkLst>
            <pc:docMk/>
            <pc:sldMk cId="4177371317" sldId="269"/>
            <ac:spMk id="7" creationId="{7B4BC81C-51C9-0632-4B79-8A5406930076}"/>
          </ac:spMkLst>
        </pc:spChg>
        <pc:spChg chg="add del mod">
          <ac:chgData name="Willcocks, Jacob Arthur Joel" userId="S::st20235124@outlook.cardiffmet.ac.uk::8b5d4eaa-be1a-44cc-b76d-875d32808a7d" providerId="AD" clId="Web-{ADBAE0A5-C624-4D18-B60F-B04EC9ABC780}" dt="2023-12-14T19:11:48.610" v="194"/>
          <ac:spMkLst>
            <pc:docMk/>
            <pc:sldMk cId="4177371317" sldId="269"/>
            <ac:spMk id="10" creationId="{E0771CE2-1105-F719-173A-A048FE24D4AA}"/>
          </ac:spMkLst>
        </pc:spChg>
        <pc:picChg chg="add mod ord">
          <ac:chgData name="Willcocks, Jacob Arthur Joel" userId="S::st20235124@outlook.cardiffmet.ac.uk::8b5d4eaa-be1a-44cc-b76d-875d32808a7d" providerId="AD" clId="Web-{ADBAE0A5-C624-4D18-B60F-B04EC9ABC780}" dt="2023-12-14T19:06:41.086" v="119" actId="1076"/>
          <ac:picMkLst>
            <pc:docMk/>
            <pc:sldMk cId="4177371317" sldId="269"/>
            <ac:picMk id="4" creationId="{967D6F60-7F44-217C-60D4-FE281F623B96}"/>
          </ac:picMkLst>
        </pc:picChg>
        <pc:picChg chg="add mod">
          <ac:chgData name="Willcocks, Jacob Arthur Joel" userId="S::st20235124@outlook.cardiffmet.ac.uk::8b5d4eaa-be1a-44cc-b76d-875d32808a7d" providerId="AD" clId="Web-{ADBAE0A5-C624-4D18-B60F-B04EC9ABC780}" dt="2023-12-14T19:09:01.214" v="158" actId="1076"/>
          <ac:picMkLst>
            <pc:docMk/>
            <pc:sldMk cId="4177371317" sldId="269"/>
            <ac:picMk id="5" creationId="{B92ABF57-CBF8-4957-ABE9-DFAB610D2C08}"/>
          </ac:picMkLst>
        </pc:picChg>
        <pc:picChg chg="add mod modCrop">
          <ac:chgData name="Willcocks, Jacob Arthur Joel" userId="S::st20235124@outlook.cardiffmet.ac.uk::8b5d4eaa-be1a-44cc-b76d-875d32808a7d" providerId="AD" clId="Web-{ADBAE0A5-C624-4D18-B60F-B04EC9ABC780}" dt="2023-12-14T19:09:05.542" v="160" actId="1076"/>
          <ac:picMkLst>
            <pc:docMk/>
            <pc:sldMk cId="4177371317" sldId="269"/>
            <ac:picMk id="8" creationId="{66861C67-5CBA-718D-1558-10DA1CB0AC31}"/>
          </ac:picMkLst>
        </pc:picChg>
        <pc:picChg chg="add mod modCrop">
          <ac:chgData name="Willcocks, Jacob Arthur Joel" userId="S::st20235124@outlook.cardiffmet.ac.uk::8b5d4eaa-be1a-44cc-b76d-875d32808a7d" providerId="AD" clId="Web-{ADBAE0A5-C624-4D18-B60F-B04EC9ABC780}" dt="2023-12-14T19:09:03.683" v="159" actId="1076"/>
          <ac:picMkLst>
            <pc:docMk/>
            <pc:sldMk cId="4177371317" sldId="269"/>
            <ac:picMk id="9" creationId="{752AC602-5FA4-BCA4-C335-05A0752C7AA1}"/>
          </ac:picMkLst>
        </pc:picChg>
      </pc:sldChg>
      <pc:sldChg chg="new">
        <pc:chgData name="Willcocks, Jacob Arthur Joel" userId="S::st20235124@outlook.cardiffmet.ac.uk::8b5d4eaa-be1a-44cc-b76d-875d32808a7d" providerId="AD" clId="Web-{ADBAE0A5-C624-4D18-B60F-B04EC9ABC780}" dt="2023-12-14T18:50:38.949" v="39"/>
        <pc:sldMkLst>
          <pc:docMk/>
          <pc:sldMk cId="2243065054" sldId="270"/>
        </pc:sldMkLst>
      </pc:sldChg>
      <pc:sldChg chg="new">
        <pc:chgData name="Willcocks, Jacob Arthur Joel" userId="S::st20235124@outlook.cardiffmet.ac.uk::8b5d4eaa-be1a-44cc-b76d-875d32808a7d" providerId="AD" clId="Web-{ADBAE0A5-C624-4D18-B60F-B04EC9ABC780}" dt="2023-12-14T18:50:39.293" v="40"/>
        <pc:sldMkLst>
          <pc:docMk/>
          <pc:sldMk cId="2633653219" sldId="271"/>
        </pc:sldMkLst>
      </pc:sldChg>
      <pc:sldChg chg="new">
        <pc:chgData name="Willcocks, Jacob Arthur Joel" userId="S::st20235124@outlook.cardiffmet.ac.uk::8b5d4eaa-be1a-44cc-b76d-875d32808a7d" providerId="AD" clId="Web-{ADBAE0A5-C624-4D18-B60F-B04EC9ABC780}" dt="2023-12-14T18:50:39.683" v="41"/>
        <pc:sldMkLst>
          <pc:docMk/>
          <pc:sldMk cId="3243242536" sldId="272"/>
        </pc:sldMkLst>
      </pc:sldChg>
      <pc:sldChg chg="new">
        <pc:chgData name="Willcocks, Jacob Arthur Joel" userId="S::st20235124@outlook.cardiffmet.ac.uk::8b5d4eaa-be1a-44cc-b76d-875d32808a7d" providerId="AD" clId="Web-{ADBAE0A5-C624-4D18-B60F-B04EC9ABC780}" dt="2023-12-14T18:50:40.183" v="42"/>
        <pc:sldMkLst>
          <pc:docMk/>
          <pc:sldMk cId="1017600637" sldId="273"/>
        </pc:sldMkLst>
      </pc:sldChg>
      <pc:sldChg chg="modSp new">
        <pc:chgData name="Willcocks, Jacob Arthur Joel" userId="S::st20235124@outlook.cardiffmet.ac.uk::8b5d4eaa-be1a-44cc-b76d-875d32808a7d" providerId="AD" clId="Web-{ADBAE0A5-C624-4D18-B60F-B04EC9ABC780}" dt="2023-12-14T18:50:50.543" v="45" actId="20577"/>
        <pc:sldMkLst>
          <pc:docMk/>
          <pc:sldMk cId="4294123156" sldId="274"/>
        </pc:sldMkLst>
        <pc:spChg chg="mod">
          <ac:chgData name="Willcocks, Jacob Arthur Joel" userId="S::st20235124@outlook.cardiffmet.ac.uk::8b5d4eaa-be1a-44cc-b76d-875d32808a7d" providerId="AD" clId="Web-{ADBAE0A5-C624-4D18-B60F-B04EC9ABC780}" dt="2023-12-14T18:50:50.543" v="45" actId="20577"/>
          <ac:spMkLst>
            <pc:docMk/>
            <pc:sldMk cId="4294123156" sldId="274"/>
            <ac:spMk id="2" creationId="{718A7805-0AAB-DCA5-3C2F-1D8DF2E6A419}"/>
          </ac:spMkLst>
        </pc:spChg>
      </pc:sldChg>
      <pc:sldChg chg="new">
        <pc:chgData name="Willcocks, Jacob Arthur Joel" userId="S::st20235124@outlook.cardiffmet.ac.uk::8b5d4eaa-be1a-44cc-b76d-875d32808a7d" providerId="AD" clId="Web-{ADBAE0A5-C624-4D18-B60F-B04EC9ABC780}" dt="2023-12-14T18:50:53.465" v="46"/>
        <pc:sldMkLst>
          <pc:docMk/>
          <pc:sldMk cId="4189015321" sldId="275"/>
        </pc:sldMkLst>
      </pc:sldChg>
      <pc:sldChg chg="new">
        <pc:chgData name="Willcocks, Jacob Arthur Joel" userId="S::st20235124@outlook.cardiffmet.ac.uk::8b5d4eaa-be1a-44cc-b76d-875d32808a7d" providerId="AD" clId="Web-{ADBAE0A5-C624-4D18-B60F-B04EC9ABC780}" dt="2023-12-14T18:50:53.777" v="47"/>
        <pc:sldMkLst>
          <pc:docMk/>
          <pc:sldMk cId="2069652439" sldId="276"/>
        </pc:sldMkLst>
      </pc:sldChg>
      <pc:sldChg chg="new">
        <pc:chgData name="Willcocks, Jacob Arthur Joel" userId="S::st20235124@outlook.cardiffmet.ac.uk::8b5d4eaa-be1a-44cc-b76d-875d32808a7d" providerId="AD" clId="Web-{ADBAE0A5-C624-4D18-B60F-B04EC9ABC780}" dt="2023-12-14T18:50:55.996" v="48"/>
        <pc:sldMkLst>
          <pc:docMk/>
          <pc:sldMk cId="1018352202" sldId="277"/>
        </pc:sldMkLst>
      </pc:sldChg>
      <pc:sldChg chg="addSp delSp modSp new">
        <pc:chgData name="Willcocks, Jacob Arthur Joel" userId="S::st20235124@outlook.cardiffmet.ac.uk::8b5d4eaa-be1a-44cc-b76d-875d32808a7d" providerId="AD" clId="Web-{ADBAE0A5-C624-4D18-B60F-B04EC9ABC780}" dt="2023-12-14T21:12:25.953" v="2156" actId="20577"/>
        <pc:sldMkLst>
          <pc:docMk/>
          <pc:sldMk cId="2349383078" sldId="278"/>
        </pc:sldMkLst>
        <pc:spChg chg="del mod">
          <ac:chgData name="Willcocks, Jacob Arthur Joel" userId="S::st20235124@outlook.cardiffmet.ac.uk::8b5d4eaa-be1a-44cc-b76d-875d32808a7d" providerId="AD" clId="Web-{ADBAE0A5-C624-4D18-B60F-B04EC9ABC780}" dt="2023-12-14T21:04:41.271" v="1831"/>
          <ac:spMkLst>
            <pc:docMk/>
            <pc:sldMk cId="2349383078" sldId="278"/>
            <ac:spMk id="2" creationId="{E7611464-11AA-A477-D1FC-B0BE44D6F5B7}"/>
          </ac:spMkLst>
        </pc:spChg>
        <pc:spChg chg="del">
          <ac:chgData name="Willcocks, Jacob Arthur Joel" userId="S::st20235124@outlook.cardiffmet.ac.uk::8b5d4eaa-be1a-44cc-b76d-875d32808a7d" providerId="AD" clId="Web-{ADBAE0A5-C624-4D18-B60F-B04EC9ABC780}" dt="2023-12-14T21:04:43.537" v="1832"/>
          <ac:spMkLst>
            <pc:docMk/>
            <pc:sldMk cId="2349383078" sldId="278"/>
            <ac:spMk id="3" creationId="{CA672ADB-7844-2305-C948-030935C421ED}"/>
          </ac:spMkLst>
        </pc:spChg>
        <pc:spChg chg="add mod">
          <ac:chgData name="Willcocks, Jacob Arthur Joel" userId="S::st20235124@outlook.cardiffmet.ac.uk::8b5d4eaa-be1a-44cc-b76d-875d32808a7d" providerId="AD" clId="Web-{ADBAE0A5-C624-4D18-B60F-B04EC9ABC780}" dt="2023-12-14T21:12:25.953" v="2156" actId="20577"/>
          <ac:spMkLst>
            <pc:docMk/>
            <pc:sldMk cId="2349383078" sldId="278"/>
            <ac:spMk id="5" creationId="{323F266E-E940-A467-7A03-3E3FFC216E24}"/>
          </ac:spMkLst>
        </pc:spChg>
        <pc:spChg chg="add del mod">
          <ac:chgData name="Willcocks, Jacob Arthur Joel" userId="S::st20235124@outlook.cardiffmet.ac.uk::8b5d4eaa-be1a-44cc-b76d-875d32808a7d" providerId="AD" clId="Web-{ADBAE0A5-C624-4D18-B60F-B04EC9ABC780}" dt="2023-12-14T21:04:45.349" v="1833"/>
          <ac:spMkLst>
            <pc:docMk/>
            <pc:sldMk cId="2349383078" sldId="278"/>
            <ac:spMk id="7" creationId="{4DB33CF6-090A-77B0-E957-88899FB63B4E}"/>
          </ac:spMkLst>
        </pc:spChg>
        <pc:spChg chg="add mod">
          <ac:chgData name="Willcocks, Jacob Arthur Joel" userId="S::st20235124@outlook.cardiffmet.ac.uk::8b5d4eaa-be1a-44cc-b76d-875d32808a7d" providerId="AD" clId="Web-{ADBAE0A5-C624-4D18-B60F-B04EC9ABC780}" dt="2023-12-14T21:05:07.553" v="1841" actId="20577"/>
          <ac:spMkLst>
            <pc:docMk/>
            <pc:sldMk cId="2349383078" sldId="278"/>
            <ac:spMk id="9" creationId="{55C79D40-341A-FB3F-DB44-EE444F7F8BAB}"/>
          </ac:spMkLst>
        </pc:spChg>
      </pc:sldChg>
      <pc:sldChg chg="addSp delSp modSp new">
        <pc:chgData name="Willcocks, Jacob Arthur Joel" userId="S::st20235124@outlook.cardiffmet.ac.uk::8b5d4eaa-be1a-44cc-b76d-875d32808a7d" providerId="AD" clId="Web-{ADBAE0A5-C624-4D18-B60F-B04EC9ABC780}" dt="2023-12-14T21:20:39.151" v="2422" actId="20577"/>
        <pc:sldMkLst>
          <pc:docMk/>
          <pc:sldMk cId="527261653" sldId="279"/>
        </pc:sldMkLst>
        <pc:spChg chg="del">
          <ac:chgData name="Willcocks, Jacob Arthur Joel" userId="S::st20235124@outlook.cardiffmet.ac.uk::8b5d4eaa-be1a-44cc-b76d-875d32808a7d" providerId="AD" clId="Web-{ADBAE0A5-C624-4D18-B60F-B04EC9ABC780}" dt="2023-12-14T21:12:36.844" v="2160"/>
          <ac:spMkLst>
            <pc:docMk/>
            <pc:sldMk cId="527261653" sldId="279"/>
            <ac:spMk id="2" creationId="{3AD9C86A-94D9-875A-B6B9-7A66E0796AB4}"/>
          </ac:spMkLst>
        </pc:spChg>
        <pc:spChg chg="del">
          <ac:chgData name="Willcocks, Jacob Arthur Joel" userId="S::st20235124@outlook.cardiffmet.ac.uk::8b5d4eaa-be1a-44cc-b76d-875d32808a7d" providerId="AD" clId="Web-{ADBAE0A5-C624-4D18-B60F-B04EC9ABC780}" dt="2023-12-14T21:12:35.187" v="2159"/>
          <ac:spMkLst>
            <pc:docMk/>
            <pc:sldMk cId="527261653" sldId="279"/>
            <ac:spMk id="3" creationId="{E65B374B-D675-5402-160D-42058E74082C}"/>
          </ac:spMkLst>
        </pc:spChg>
        <pc:spChg chg="add mod">
          <ac:chgData name="Willcocks, Jacob Arthur Joel" userId="S::st20235124@outlook.cardiffmet.ac.uk::8b5d4eaa-be1a-44cc-b76d-875d32808a7d" providerId="AD" clId="Web-{ADBAE0A5-C624-4D18-B60F-B04EC9ABC780}" dt="2023-12-14T21:19:00.914" v="2377" actId="20577"/>
          <ac:spMkLst>
            <pc:docMk/>
            <pc:sldMk cId="527261653" sldId="279"/>
            <ac:spMk id="5" creationId="{D8E26B4E-B5F7-661A-8B1A-28CCE8784531}"/>
          </ac:spMkLst>
        </pc:spChg>
        <pc:spChg chg="add mod">
          <ac:chgData name="Willcocks, Jacob Arthur Joel" userId="S::st20235124@outlook.cardiffmet.ac.uk::8b5d4eaa-be1a-44cc-b76d-875d32808a7d" providerId="AD" clId="Web-{ADBAE0A5-C624-4D18-B60F-B04EC9ABC780}" dt="2023-12-14T21:13:05.063" v="2175" actId="20577"/>
          <ac:spMkLst>
            <pc:docMk/>
            <pc:sldMk cId="527261653" sldId="279"/>
            <ac:spMk id="7" creationId="{EFA45C69-29AD-FDCB-D0E4-9C524820484E}"/>
          </ac:spMkLst>
        </pc:spChg>
        <pc:spChg chg="add del">
          <ac:chgData name="Willcocks, Jacob Arthur Joel" userId="S::st20235124@outlook.cardiffmet.ac.uk::8b5d4eaa-be1a-44cc-b76d-875d32808a7d" providerId="AD" clId="Web-{ADBAE0A5-C624-4D18-B60F-B04EC9ABC780}" dt="2023-12-14T21:14:34.752" v="2219"/>
          <ac:spMkLst>
            <pc:docMk/>
            <pc:sldMk cId="527261653" sldId="279"/>
            <ac:spMk id="9" creationId="{D39595B3-7C2E-C8F6-AD45-221F51B3A768}"/>
          </ac:spMkLst>
        </pc:spChg>
        <pc:spChg chg="add del">
          <ac:chgData name="Willcocks, Jacob Arthur Joel" userId="S::st20235124@outlook.cardiffmet.ac.uk::8b5d4eaa-be1a-44cc-b76d-875d32808a7d" providerId="AD" clId="Web-{ADBAE0A5-C624-4D18-B60F-B04EC9ABC780}" dt="2023-12-14T21:14:34.752" v="2218"/>
          <ac:spMkLst>
            <pc:docMk/>
            <pc:sldMk cId="527261653" sldId="279"/>
            <ac:spMk id="11" creationId="{5883558E-9778-C132-0F48-BE3E99CCC5BB}"/>
          </ac:spMkLst>
        </pc:spChg>
        <pc:spChg chg="add del mod">
          <ac:chgData name="Willcocks, Jacob Arthur Joel" userId="S::st20235124@outlook.cardiffmet.ac.uk::8b5d4eaa-be1a-44cc-b76d-875d32808a7d" providerId="AD" clId="Web-{ADBAE0A5-C624-4D18-B60F-B04EC9ABC780}" dt="2023-12-14T21:16:57.459" v="2293"/>
          <ac:spMkLst>
            <pc:docMk/>
            <pc:sldMk cId="527261653" sldId="279"/>
            <ac:spMk id="12" creationId="{4BEFC055-2664-6F05-D645-E29B6458FA47}"/>
          </ac:spMkLst>
        </pc:spChg>
        <pc:spChg chg="add mod">
          <ac:chgData name="Willcocks, Jacob Arthur Joel" userId="S::st20235124@outlook.cardiffmet.ac.uk::8b5d4eaa-be1a-44cc-b76d-875d32808a7d" providerId="AD" clId="Web-{ADBAE0A5-C624-4D18-B60F-B04EC9ABC780}" dt="2023-12-14T21:20:15.885" v="2398" actId="1076"/>
          <ac:spMkLst>
            <pc:docMk/>
            <pc:sldMk cId="527261653" sldId="279"/>
            <ac:spMk id="16" creationId="{D2698334-5A6D-A8C1-915A-328A064F318C}"/>
          </ac:spMkLst>
        </pc:spChg>
        <pc:spChg chg="add mod">
          <ac:chgData name="Willcocks, Jacob Arthur Joel" userId="S::st20235124@outlook.cardiffmet.ac.uk::8b5d4eaa-be1a-44cc-b76d-875d32808a7d" providerId="AD" clId="Web-{ADBAE0A5-C624-4D18-B60F-B04EC9ABC780}" dt="2023-12-14T21:20:39.151" v="2422" actId="20577"/>
          <ac:spMkLst>
            <pc:docMk/>
            <pc:sldMk cId="527261653" sldId="279"/>
            <ac:spMk id="17" creationId="{A24ED821-E312-7888-ADC6-E3AD23F3E472}"/>
          </ac:spMkLst>
        </pc:spChg>
        <pc:picChg chg="add mod">
          <ac:chgData name="Willcocks, Jacob Arthur Joel" userId="S::st20235124@outlook.cardiffmet.ac.uk::8b5d4eaa-be1a-44cc-b76d-875d32808a7d" providerId="AD" clId="Web-{ADBAE0A5-C624-4D18-B60F-B04EC9ABC780}" dt="2023-12-14T21:20:20.947" v="2399" actId="1076"/>
          <ac:picMkLst>
            <pc:docMk/>
            <pc:sldMk cId="527261653" sldId="279"/>
            <ac:picMk id="13" creationId="{0C526449-E3D2-44B6-BB1D-AA3C7BF45F79}"/>
          </ac:picMkLst>
        </pc:picChg>
        <pc:picChg chg="add mod">
          <ac:chgData name="Willcocks, Jacob Arthur Joel" userId="S::st20235124@outlook.cardiffmet.ac.uk::8b5d4eaa-be1a-44cc-b76d-875d32808a7d" providerId="AD" clId="Web-{ADBAE0A5-C624-4D18-B60F-B04EC9ABC780}" dt="2023-12-14T21:19:27.571" v="2382" actId="1076"/>
          <ac:picMkLst>
            <pc:docMk/>
            <pc:sldMk cId="527261653" sldId="279"/>
            <ac:picMk id="14" creationId="{645A7E29-D304-A0EF-8713-7F4A993348D9}"/>
          </ac:picMkLst>
        </pc:picChg>
      </pc:sldChg>
      <pc:sldChg chg="addSp delSp modSp new">
        <pc:chgData name="Willcocks, Jacob Arthur Joel" userId="S::st20235124@outlook.cardiffmet.ac.uk::8b5d4eaa-be1a-44cc-b76d-875d32808a7d" providerId="AD" clId="Web-{ADBAE0A5-C624-4D18-B60F-B04EC9ABC780}" dt="2023-12-14T21:35:36.994" v="2890" actId="20577"/>
        <pc:sldMkLst>
          <pc:docMk/>
          <pc:sldMk cId="358651483" sldId="280"/>
        </pc:sldMkLst>
        <pc:spChg chg="del">
          <ac:chgData name="Willcocks, Jacob Arthur Joel" userId="S::st20235124@outlook.cardiffmet.ac.uk::8b5d4eaa-be1a-44cc-b76d-875d32808a7d" providerId="AD" clId="Web-{ADBAE0A5-C624-4D18-B60F-B04EC9ABC780}" dt="2023-12-14T21:21:04.307" v="2428"/>
          <ac:spMkLst>
            <pc:docMk/>
            <pc:sldMk cId="358651483" sldId="280"/>
            <ac:spMk id="2" creationId="{A4CD200E-0D57-FBBF-C38C-32A988C1787A}"/>
          </ac:spMkLst>
        </pc:spChg>
        <pc:spChg chg="del">
          <ac:chgData name="Willcocks, Jacob Arthur Joel" userId="S::st20235124@outlook.cardiffmet.ac.uk::8b5d4eaa-be1a-44cc-b76d-875d32808a7d" providerId="AD" clId="Web-{ADBAE0A5-C624-4D18-B60F-B04EC9ABC780}" dt="2023-12-14T21:21:00.839" v="2427"/>
          <ac:spMkLst>
            <pc:docMk/>
            <pc:sldMk cId="358651483" sldId="280"/>
            <ac:spMk id="3" creationId="{557A6CC4-C3C7-7058-5A76-42BCED32B662}"/>
          </ac:spMkLst>
        </pc:spChg>
        <pc:spChg chg="add mod">
          <ac:chgData name="Willcocks, Jacob Arthur Joel" userId="S::st20235124@outlook.cardiffmet.ac.uk::8b5d4eaa-be1a-44cc-b76d-875d32808a7d" providerId="AD" clId="Web-{ADBAE0A5-C624-4D18-B60F-B04EC9ABC780}" dt="2023-12-14T21:33:38.413" v="2803" actId="1076"/>
          <ac:spMkLst>
            <pc:docMk/>
            <pc:sldMk cId="358651483" sldId="280"/>
            <ac:spMk id="4" creationId="{A69B436E-42F0-C991-F86D-9B5E86B77308}"/>
          </ac:spMkLst>
        </pc:spChg>
        <pc:spChg chg="add del">
          <ac:chgData name="Willcocks, Jacob Arthur Joel" userId="S::st20235124@outlook.cardiffmet.ac.uk::8b5d4eaa-be1a-44cc-b76d-875d32808a7d" providerId="AD" clId="Web-{ADBAE0A5-C624-4D18-B60F-B04EC9ABC780}" dt="2023-12-14T21:20:50.792" v="2424"/>
          <ac:spMkLst>
            <pc:docMk/>
            <pc:sldMk cId="358651483" sldId="280"/>
            <ac:spMk id="5" creationId="{C71AEBB9-7074-706B-6F4A-AFB19EB4FA4B}"/>
          </ac:spMkLst>
        </pc:spChg>
        <pc:spChg chg="add mod">
          <ac:chgData name="Willcocks, Jacob Arthur Joel" userId="S::st20235124@outlook.cardiffmet.ac.uk::8b5d4eaa-be1a-44cc-b76d-875d32808a7d" providerId="AD" clId="Web-{ADBAE0A5-C624-4D18-B60F-B04EC9ABC780}" dt="2023-12-14T21:33:28.084" v="2800" actId="14100"/>
          <ac:spMkLst>
            <pc:docMk/>
            <pc:sldMk cId="358651483" sldId="280"/>
            <ac:spMk id="6" creationId="{AE48BC2F-FD73-225A-192F-8DC84457B882}"/>
          </ac:spMkLst>
        </pc:spChg>
        <pc:spChg chg="add mod">
          <ac:chgData name="Willcocks, Jacob Arthur Joel" userId="S::st20235124@outlook.cardiffmet.ac.uk::8b5d4eaa-be1a-44cc-b76d-875d32808a7d" providerId="AD" clId="Web-{ADBAE0A5-C624-4D18-B60F-B04EC9ABC780}" dt="2023-12-14T21:34:35.352" v="2848" actId="20577"/>
          <ac:spMkLst>
            <pc:docMk/>
            <pc:sldMk cId="358651483" sldId="280"/>
            <ac:spMk id="7" creationId="{969CA149-534A-05FC-B2CA-AFB02BB61F68}"/>
          </ac:spMkLst>
        </pc:spChg>
        <pc:spChg chg="add mod">
          <ac:chgData name="Willcocks, Jacob Arthur Joel" userId="S::st20235124@outlook.cardiffmet.ac.uk::8b5d4eaa-be1a-44cc-b76d-875d32808a7d" providerId="AD" clId="Web-{ADBAE0A5-C624-4D18-B60F-B04EC9ABC780}" dt="2023-12-14T21:35:36.994" v="2890" actId="20577"/>
          <ac:spMkLst>
            <pc:docMk/>
            <pc:sldMk cId="358651483" sldId="280"/>
            <ac:spMk id="8" creationId="{EEC47023-7064-7883-7786-6F038D9B3FD0}"/>
          </ac:spMkLst>
        </pc:spChg>
        <pc:spChg chg="add mod">
          <ac:chgData name="Willcocks, Jacob Arthur Joel" userId="S::st20235124@outlook.cardiffmet.ac.uk::8b5d4eaa-be1a-44cc-b76d-875d32808a7d" providerId="AD" clId="Web-{ADBAE0A5-C624-4D18-B60F-B04EC9ABC780}" dt="2023-12-14T21:22:15.606" v="2430" actId="20577"/>
          <ac:spMkLst>
            <pc:docMk/>
            <pc:sldMk cId="358651483" sldId="280"/>
            <ac:spMk id="9" creationId="{B04ADBB3-EB5D-F30D-1B97-F5D70205BE4B}"/>
          </ac:spMkLst>
        </pc:spChg>
        <pc:picChg chg="add mod">
          <ac:chgData name="Willcocks, Jacob Arthur Joel" userId="S::st20235124@outlook.cardiffmet.ac.uk::8b5d4eaa-be1a-44cc-b76d-875d32808a7d" providerId="AD" clId="Web-{ADBAE0A5-C624-4D18-B60F-B04EC9ABC780}" dt="2023-12-14T21:33:30.787" v="2801" actId="1076"/>
          <ac:picMkLst>
            <pc:docMk/>
            <pc:sldMk cId="358651483" sldId="280"/>
            <ac:picMk id="2" creationId="{63DDA836-D8E6-F556-7F0E-2D990ABCCFCF}"/>
          </ac:picMkLst>
        </pc:picChg>
        <pc:picChg chg="add mod">
          <ac:chgData name="Willcocks, Jacob Arthur Joel" userId="S::st20235124@outlook.cardiffmet.ac.uk::8b5d4eaa-be1a-44cc-b76d-875d32808a7d" providerId="AD" clId="Web-{ADBAE0A5-C624-4D18-B60F-B04EC9ABC780}" dt="2023-12-14T21:33:20.897" v="2798" actId="1076"/>
          <ac:picMkLst>
            <pc:docMk/>
            <pc:sldMk cId="358651483" sldId="280"/>
            <ac:picMk id="5" creationId="{10054497-AA18-7B5B-09E3-D41A7DFBA615}"/>
          </ac:picMkLst>
        </pc:picChg>
      </pc:sldChg>
      <pc:sldChg chg="addSp delSp modSp new">
        <pc:chgData name="Willcocks, Jacob Arthur Joel" userId="S::st20235124@outlook.cardiffmet.ac.uk::8b5d4eaa-be1a-44cc-b76d-875d32808a7d" providerId="AD" clId="Web-{ADBAE0A5-C624-4D18-B60F-B04EC9ABC780}" dt="2023-12-14T21:33:12.334" v="2797" actId="14100"/>
        <pc:sldMkLst>
          <pc:docMk/>
          <pc:sldMk cId="4091687022" sldId="281"/>
        </pc:sldMkLst>
        <pc:spChg chg="del">
          <ac:chgData name="Willcocks, Jacob Arthur Joel" userId="S::st20235124@outlook.cardiffmet.ac.uk::8b5d4eaa-be1a-44cc-b76d-875d32808a7d" providerId="AD" clId="Web-{ADBAE0A5-C624-4D18-B60F-B04EC9ABC780}" dt="2023-12-14T21:27:59.306" v="2756"/>
          <ac:spMkLst>
            <pc:docMk/>
            <pc:sldMk cId="4091687022" sldId="281"/>
            <ac:spMk id="2" creationId="{F737EDD5-D69E-28C0-96CF-EC520BF59527}"/>
          </ac:spMkLst>
        </pc:spChg>
        <pc:spChg chg="del">
          <ac:chgData name="Willcocks, Jacob Arthur Joel" userId="S::st20235124@outlook.cardiffmet.ac.uk::8b5d4eaa-be1a-44cc-b76d-875d32808a7d" providerId="AD" clId="Web-{ADBAE0A5-C624-4D18-B60F-B04EC9ABC780}" dt="2023-12-14T21:27:56.556" v="2755"/>
          <ac:spMkLst>
            <pc:docMk/>
            <pc:sldMk cId="4091687022" sldId="281"/>
            <ac:spMk id="3" creationId="{9D5DD77E-4145-ED48-BD2D-CB9F8051AB28}"/>
          </ac:spMkLst>
        </pc:spChg>
        <pc:spChg chg="add mod">
          <ac:chgData name="Willcocks, Jacob Arthur Joel" userId="S::st20235124@outlook.cardiffmet.ac.uk::8b5d4eaa-be1a-44cc-b76d-875d32808a7d" providerId="AD" clId="Web-{ADBAE0A5-C624-4D18-B60F-B04EC9ABC780}" dt="2023-12-14T21:32:08.051" v="2793" actId="20577"/>
          <ac:spMkLst>
            <pc:docMk/>
            <pc:sldMk cId="4091687022" sldId="281"/>
            <ac:spMk id="5" creationId="{31E37F55-F5FE-C76D-F91E-39177D5780A3}"/>
          </ac:spMkLst>
        </pc:spChg>
        <pc:spChg chg="add mod">
          <ac:chgData name="Willcocks, Jacob Arthur Joel" userId="S::st20235124@outlook.cardiffmet.ac.uk::8b5d4eaa-be1a-44cc-b76d-875d32808a7d" providerId="AD" clId="Web-{ADBAE0A5-C624-4D18-B60F-B04EC9ABC780}" dt="2023-12-14T21:28:07.760" v="2762" actId="20577"/>
          <ac:spMkLst>
            <pc:docMk/>
            <pc:sldMk cId="4091687022" sldId="281"/>
            <ac:spMk id="7" creationId="{8190A240-E81D-D2C6-2803-EB67475FC479}"/>
          </ac:spMkLst>
        </pc:spChg>
        <pc:picChg chg="add mod">
          <ac:chgData name="Willcocks, Jacob Arthur Joel" userId="S::st20235124@outlook.cardiffmet.ac.uk::8b5d4eaa-be1a-44cc-b76d-875d32808a7d" providerId="AD" clId="Web-{ADBAE0A5-C624-4D18-B60F-B04EC9ABC780}" dt="2023-12-14T21:33:12.334" v="2797" actId="14100"/>
          <ac:picMkLst>
            <pc:docMk/>
            <pc:sldMk cId="4091687022" sldId="281"/>
            <ac:picMk id="8" creationId="{77C8369F-FF6B-F9C6-A2C0-C5E1E7261DF2}"/>
          </ac:picMkLst>
        </pc:picChg>
      </pc:sldChg>
      <pc:sldChg chg="addSp delSp modSp new">
        <pc:chgData name="Willcocks, Jacob Arthur Joel" userId="S::st20235124@outlook.cardiffmet.ac.uk::8b5d4eaa-be1a-44cc-b76d-875d32808a7d" providerId="AD" clId="Web-{ADBAE0A5-C624-4D18-B60F-B04EC9ABC780}" dt="2023-12-14T22:16:05.910" v="3206" actId="20577"/>
        <pc:sldMkLst>
          <pc:docMk/>
          <pc:sldMk cId="3523777188" sldId="282"/>
        </pc:sldMkLst>
        <pc:spChg chg="del">
          <ac:chgData name="Willcocks, Jacob Arthur Joel" userId="S::st20235124@outlook.cardiffmet.ac.uk::8b5d4eaa-be1a-44cc-b76d-875d32808a7d" providerId="AD" clId="Web-{ADBAE0A5-C624-4D18-B60F-B04EC9ABC780}" dt="2023-12-14T21:39:52.829" v="2895"/>
          <ac:spMkLst>
            <pc:docMk/>
            <pc:sldMk cId="3523777188" sldId="282"/>
            <ac:spMk id="2" creationId="{C7D91745-8BE9-2C84-F33A-25C2F68F88FB}"/>
          </ac:spMkLst>
        </pc:spChg>
        <pc:spChg chg="del">
          <ac:chgData name="Willcocks, Jacob Arthur Joel" userId="S::st20235124@outlook.cardiffmet.ac.uk::8b5d4eaa-be1a-44cc-b76d-875d32808a7d" providerId="AD" clId="Web-{ADBAE0A5-C624-4D18-B60F-B04EC9ABC780}" dt="2023-12-14T21:39:50.376" v="2894"/>
          <ac:spMkLst>
            <pc:docMk/>
            <pc:sldMk cId="3523777188" sldId="282"/>
            <ac:spMk id="3" creationId="{845E36BE-439C-9633-8185-CF06E20A9294}"/>
          </ac:spMkLst>
        </pc:spChg>
        <pc:spChg chg="add mod">
          <ac:chgData name="Willcocks, Jacob Arthur Joel" userId="S::st20235124@outlook.cardiffmet.ac.uk::8b5d4eaa-be1a-44cc-b76d-875d32808a7d" providerId="AD" clId="Web-{ADBAE0A5-C624-4D18-B60F-B04EC9ABC780}" dt="2023-12-14T22:16:05.910" v="3206" actId="20577"/>
          <ac:spMkLst>
            <pc:docMk/>
            <pc:sldMk cId="3523777188" sldId="282"/>
            <ac:spMk id="4" creationId="{C012B037-4D27-AF06-C1B0-7E3F4A7EAC00}"/>
          </ac:spMkLst>
        </pc:spChg>
        <pc:spChg chg="add mod">
          <ac:chgData name="Willcocks, Jacob Arthur Joel" userId="S::st20235124@outlook.cardiffmet.ac.uk::8b5d4eaa-be1a-44cc-b76d-875d32808a7d" providerId="AD" clId="Web-{ADBAE0A5-C624-4D18-B60F-B04EC9ABC780}" dt="2023-12-14T22:10:53.763" v="3186" actId="20577"/>
          <ac:spMkLst>
            <pc:docMk/>
            <pc:sldMk cId="3523777188" sldId="282"/>
            <ac:spMk id="5" creationId="{FAAC5856-E596-91CA-1843-1BAFC19C42B4}"/>
          </ac:spMkLst>
        </pc:spChg>
        <pc:spChg chg="add mod">
          <ac:chgData name="Willcocks, Jacob Arthur Joel" userId="S::st20235124@outlook.cardiffmet.ac.uk::8b5d4eaa-be1a-44cc-b76d-875d32808a7d" providerId="AD" clId="Web-{ADBAE0A5-C624-4D18-B60F-B04EC9ABC780}" dt="2023-12-14T21:40:50.362" v="2925" actId="20577"/>
          <ac:spMkLst>
            <pc:docMk/>
            <pc:sldMk cId="3523777188" sldId="282"/>
            <ac:spMk id="7" creationId="{001BC293-E479-834C-9183-97124D085042}"/>
          </ac:spMkLst>
        </pc:spChg>
        <pc:picChg chg="add mod">
          <ac:chgData name="Willcocks, Jacob Arthur Joel" userId="S::st20235124@outlook.cardiffmet.ac.uk::8b5d4eaa-be1a-44cc-b76d-875d32808a7d" providerId="AD" clId="Web-{ADBAE0A5-C624-4D18-B60F-B04EC9ABC780}" dt="2023-12-14T22:11:14.576" v="3191" actId="1076"/>
          <ac:picMkLst>
            <pc:docMk/>
            <pc:sldMk cId="3523777188" sldId="282"/>
            <ac:picMk id="2" creationId="{67BF4B94-6D6B-E4AF-DC61-8CBEB8399335}"/>
          </ac:picMkLst>
        </pc:picChg>
      </pc:sldChg>
    </pc:docChg>
  </pc:docChgLst>
  <pc:docChgLst>
    <pc:chgData clId="Web-{ADBAE0A5-C624-4D18-B60F-B04EC9ABC780}"/>
    <pc:docChg chg="modSld">
      <pc:chgData name="" userId="" providerId="" clId="Web-{ADBAE0A5-C624-4D18-B60F-B04EC9ABC780}" dt="2023-12-14T21:23:19.142" v="0" actId="20577"/>
      <pc:docMkLst>
        <pc:docMk/>
      </pc:docMkLst>
      <pc:sldChg chg="modSp">
        <pc:chgData name="" userId="" providerId="" clId="Web-{ADBAE0A5-C624-4D18-B60F-B04EC9ABC780}" dt="2023-12-14T21:23:19.142" v="0" actId="20577"/>
        <pc:sldMkLst>
          <pc:docMk/>
          <pc:sldMk cId="358651483" sldId="280"/>
        </pc:sldMkLst>
        <pc:spChg chg="mod">
          <ac:chgData name="" userId="" providerId="" clId="Web-{ADBAE0A5-C624-4D18-B60F-B04EC9ABC780}" dt="2023-12-14T21:23:19.142" v="0" actId="20577"/>
          <ac:spMkLst>
            <pc:docMk/>
            <pc:sldMk cId="358651483" sldId="280"/>
            <ac:spMk id="7" creationId="{969CA149-534A-05FC-B2CA-AFB02BB61F68}"/>
          </ac:spMkLst>
        </pc:spChg>
      </pc:sldChg>
    </pc:docChg>
  </pc:docChgLst>
  <pc:docChgLst>
    <pc:chgData name="Willcocks, Jacob Arthur Joel" userId="S::st20235124@outlook.cardiffmet.ac.uk::8b5d4eaa-be1a-44cc-b76d-875d32808a7d" providerId="AD" clId="Web-{0C02BC90-F588-352E-E39D-F2CB2EF2CC3F}"/>
    <pc:docChg chg="addSld modSld">
      <pc:chgData name="Willcocks, Jacob Arthur Joel" userId="S::st20235124@outlook.cardiffmet.ac.uk::8b5d4eaa-be1a-44cc-b76d-875d32808a7d" providerId="AD" clId="Web-{0C02BC90-F588-352E-E39D-F2CB2EF2CC3F}" dt="2023-12-15T14:37:37.548" v="4369" actId="1076"/>
      <pc:docMkLst>
        <pc:docMk/>
      </pc:docMkLst>
      <pc:sldChg chg="addSp delSp modSp">
        <pc:chgData name="Willcocks, Jacob Arthur Joel" userId="S::st20235124@outlook.cardiffmet.ac.uk::8b5d4eaa-be1a-44cc-b76d-875d32808a7d" providerId="AD" clId="Web-{0C02BC90-F588-352E-E39D-F2CB2EF2CC3F}" dt="2023-12-15T09:49:16.609" v="587" actId="1076"/>
        <pc:sldMkLst>
          <pc:docMk/>
          <pc:sldMk cId="2462084801" sldId="257"/>
        </pc:sldMkLst>
        <pc:spChg chg="del">
          <ac:chgData name="Willcocks, Jacob Arthur Joel" userId="S::st20235124@outlook.cardiffmet.ac.uk::8b5d4eaa-be1a-44cc-b76d-875d32808a7d" providerId="AD" clId="Web-{0C02BC90-F588-352E-E39D-F2CB2EF2CC3F}" dt="2023-12-15T09:03:26.285" v="132"/>
          <ac:spMkLst>
            <pc:docMk/>
            <pc:sldMk cId="2462084801" sldId="257"/>
            <ac:spMk id="2" creationId="{2D13F86A-7C11-EF4A-2239-F86E51DCA305}"/>
          </ac:spMkLst>
        </pc:spChg>
        <pc:spChg chg="del">
          <ac:chgData name="Willcocks, Jacob Arthur Joel" userId="S::st20235124@outlook.cardiffmet.ac.uk::8b5d4eaa-be1a-44cc-b76d-875d32808a7d" providerId="AD" clId="Web-{0C02BC90-F588-352E-E39D-F2CB2EF2CC3F}" dt="2023-12-15T09:03:11.098" v="130"/>
          <ac:spMkLst>
            <pc:docMk/>
            <pc:sldMk cId="2462084801" sldId="257"/>
            <ac:spMk id="3" creationId="{4E7BE271-4FFB-056E-7382-3E896F06A1F5}"/>
          </ac:spMkLst>
        </pc:spChg>
        <pc:spChg chg="add del mod">
          <ac:chgData name="Willcocks, Jacob Arthur Joel" userId="S::st20235124@outlook.cardiffmet.ac.uk::8b5d4eaa-be1a-44cc-b76d-875d32808a7d" providerId="AD" clId="Web-{0C02BC90-F588-352E-E39D-F2CB2EF2CC3F}" dt="2023-12-15T08:38:39.292" v="3"/>
          <ac:spMkLst>
            <pc:docMk/>
            <pc:sldMk cId="2462084801" sldId="257"/>
            <ac:spMk id="4" creationId="{F41A1E02-CD16-E4DA-CF20-0775D49C4117}"/>
          </ac:spMkLst>
        </pc:spChg>
        <pc:spChg chg="add del mod">
          <ac:chgData name="Willcocks, Jacob Arthur Joel" userId="S::st20235124@outlook.cardiffmet.ac.uk::8b5d4eaa-be1a-44cc-b76d-875d32808a7d" providerId="AD" clId="Web-{0C02BC90-F588-352E-E39D-F2CB2EF2CC3F}" dt="2023-12-15T09:03:28.441" v="133"/>
          <ac:spMkLst>
            <pc:docMk/>
            <pc:sldMk cId="2462084801" sldId="257"/>
            <ac:spMk id="7" creationId="{246BA145-0EDC-6D7F-AE3C-8B01E0B38F70}"/>
          </ac:spMkLst>
        </pc:spChg>
        <pc:spChg chg="add del mod">
          <ac:chgData name="Willcocks, Jacob Arthur Joel" userId="S::st20235124@outlook.cardiffmet.ac.uk::8b5d4eaa-be1a-44cc-b76d-875d32808a7d" providerId="AD" clId="Web-{0C02BC90-F588-352E-E39D-F2CB2EF2CC3F}" dt="2023-12-15T09:03:51.739" v="155"/>
          <ac:spMkLst>
            <pc:docMk/>
            <pc:sldMk cId="2462084801" sldId="257"/>
            <ac:spMk id="9" creationId="{41A6FEF3-A4D0-8910-F43A-E73B671D2240}"/>
          </ac:spMkLst>
        </pc:spChg>
        <pc:spChg chg="add mod">
          <ac:chgData name="Willcocks, Jacob Arthur Joel" userId="S::st20235124@outlook.cardiffmet.ac.uk::8b5d4eaa-be1a-44cc-b76d-875d32808a7d" providerId="AD" clId="Web-{0C02BC90-F588-352E-E39D-F2CB2EF2CC3F}" dt="2023-12-15T09:10:15.781" v="178" actId="20577"/>
          <ac:spMkLst>
            <pc:docMk/>
            <pc:sldMk cId="2462084801" sldId="257"/>
            <ac:spMk id="11" creationId="{FE6B0865-6DFB-C45E-5478-A0F6889F1BF9}"/>
          </ac:spMkLst>
        </pc:spChg>
        <pc:spChg chg="add mod">
          <ac:chgData name="Willcocks, Jacob Arthur Joel" userId="S::st20235124@outlook.cardiffmet.ac.uk::8b5d4eaa-be1a-44cc-b76d-875d32808a7d" providerId="AD" clId="Web-{0C02BC90-F588-352E-E39D-F2CB2EF2CC3F}" dt="2023-12-15T09:43:48.679" v="487" actId="20577"/>
          <ac:spMkLst>
            <pc:docMk/>
            <pc:sldMk cId="2462084801" sldId="257"/>
            <ac:spMk id="14" creationId="{909B324E-E51E-188B-8E83-E69F06F0F902}"/>
          </ac:spMkLst>
        </pc:spChg>
        <pc:spChg chg="add mod">
          <ac:chgData name="Willcocks, Jacob Arthur Joel" userId="S::st20235124@outlook.cardiffmet.ac.uk::8b5d4eaa-be1a-44cc-b76d-875d32808a7d" providerId="AD" clId="Web-{0C02BC90-F588-352E-E39D-F2CB2EF2CC3F}" dt="2023-12-15T09:38:54.342" v="391" actId="1076"/>
          <ac:spMkLst>
            <pc:docMk/>
            <pc:sldMk cId="2462084801" sldId="257"/>
            <ac:spMk id="19" creationId="{7C6BF679-0E48-6711-ED19-E9CD605561F2}"/>
          </ac:spMkLst>
        </pc:spChg>
        <pc:spChg chg="add mod">
          <ac:chgData name="Willcocks, Jacob Arthur Joel" userId="S::st20235124@outlook.cardiffmet.ac.uk::8b5d4eaa-be1a-44cc-b76d-875d32808a7d" providerId="AD" clId="Web-{0C02BC90-F588-352E-E39D-F2CB2EF2CC3F}" dt="2023-12-15T09:46:00.135" v="494" actId="1076"/>
          <ac:spMkLst>
            <pc:docMk/>
            <pc:sldMk cId="2462084801" sldId="257"/>
            <ac:spMk id="20" creationId="{77C67B2A-62B4-160F-200A-C98A8BB27160}"/>
          </ac:spMkLst>
        </pc:spChg>
        <pc:spChg chg="add mod">
          <ac:chgData name="Willcocks, Jacob Arthur Joel" userId="S::st20235124@outlook.cardiffmet.ac.uk::8b5d4eaa-be1a-44cc-b76d-875d32808a7d" providerId="AD" clId="Web-{0C02BC90-F588-352E-E39D-F2CB2EF2CC3F}" dt="2023-12-15T09:43:23.647" v="469" actId="1076"/>
          <ac:spMkLst>
            <pc:docMk/>
            <pc:sldMk cId="2462084801" sldId="257"/>
            <ac:spMk id="22" creationId="{F996942A-4B0B-0180-CC66-C1800DAF248F}"/>
          </ac:spMkLst>
        </pc:spChg>
        <pc:spChg chg="add mod">
          <ac:chgData name="Willcocks, Jacob Arthur Joel" userId="S::st20235124@outlook.cardiffmet.ac.uk::8b5d4eaa-be1a-44cc-b76d-875d32808a7d" providerId="AD" clId="Web-{0C02BC90-F588-352E-E39D-F2CB2EF2CC3F}" dt="2023-12-15T09:46:37.558" v="514" actId="1076"/>
          <ac:spMkLst>
            <pc:docMk/>
            <pc:sldMk cId="2462084801" sldId="257"/>
            <ac:spMk id="24" creationId="{5E4AAB05-4871-7001-9A91-FE7A6C40DF20}"/>
          </ac:spMkLst>
        </pc:spChg>
        <pc:spChg chg="add mod">
          <ac:chgData name="Willcocks, Jacob Arthur Joel" userId="S::st20235124@outlook.cardiffmet.ac.uk::8b5d4eaa-be1a-44cc-b76d-875d32808a7d" providerId="AD" clId="Web-{0C02BC90-F588-352E-E39D-F2CB2EF2CC3F}" dt="2023-12-15T09:48:11.748" v="548" actId="20577"/>
          <ac:spMkLst>
            <pc:docMk/>
            <pc:sldMk cId="2462084801" sldId="257"/>
            <ac:spMk id="25" creationId="{E6635926-3542-2E70-BDF9-3E34BE550E47}"/>
          </ac:spMkLst>
        </pc:spChg>
        <pc:spChg chg="add mod">
          <ac:chgData name="Willcocks, Jacob Arthur Joel" userId="S::st20235124@outlook.cardiffmet.ac.uk::8b5d4eaa-be1a-44cc-b76d-875d32808a7d" providerId="AD" clId="Web-{0C02BC90-F588-352E-E39D-F2CB2EF2CC3F}" dt="2023-12-15T09:48:45.983" v="564" actId="1076"/>
          <ac:spMkLst>
            <pc:docMk/>
            <pc:sldMk cId="2462084801" sldId="257"/>
            <ac:spMk id="26" creationId="{0E0DCEF5-1939-62A6-13DE-F792F4EA9E92}"/>
          </ac:spMkLst>
        </pc:spChg>
        <pc:spChg chg="add mod">
          <ac:chgData name="Willcocks, Jacob Arthur Joel" userId="S::st20235124@outlook.cardiffmet.ac.uk::8b5d4eaa-be1a-44cc-b76d-875d32808a7d" providerId="AD" clId="Web-{0C02BC90-F588-352E-E39D-F2CB2EF2CC3F}" dt="2023-12-15T09:49:16.609" v="587" actId="1076"/>
          <ac:spMkLst>
            <pc:docMk/>
            <pc:sldMk cId="2462084801" sldId="257"/>
            <ac:spMk id="27" creationId="{3D9176E8-EE7E-FF63-B748-AA881958DE86}"/>
          </ac:spMkLst>
        </pc:spChg>
        <pc:picChg chg="add mod ord">
          <ac:chgData name="Willcocks, Jacob Arthur Joel" userId="S::st20235124@outlook.cardiffmet.ac.uk::8b5d4eaa-be1a-44cc-b76d-875d32808a7d" providerId="AD" clId="Web-{0C02BC90-F588-352E-E39D-F2CB2EF2CC3F}" dt="2023-12-15T09:46:49.668" v="515" actId="1076"/>
          <ac:picMkLst>
            <pc:docMk/>
            <pc:sldMk cId="2462084801" sldId="257"/>
            <ac:picMk id="5" creationId="{D4BA13F0-E1AB-3AD9-4D51-AC5AE3F6BD6D}"/>
          </ac:picMkLst>
        </pc:picChg>
        <pc:picChg chg="add mod">
          <ac:chgData name="Willcocks, Jacob Arthur Joel" userId="S::st20235124@outlook.cardiffmet.ac.uk::8b5d4eaa-be1a-44cc-b76d-875d32808a7d" providerId="AD" clId="Web-{0C02BC90-F588-352E-E39D-F2CB2EF2CC3F}" dt="2023-12-15T09:47:47.607" v="544" actId="1076"/>
          <ac:picMkLst>
            <pc:docMk/>
            <pc:sldMk cId="2462084801" sldId="257"/>
            <ac:picMk id="12" creationId="{E103F4EA-C053-7E8E-61CA-274F3191AC97}"/>
          </ac:picMkLst>
        </pc:picChg>
        <pc:picChg chg="add mod">
          <ac:chgData name="Willcocks, Jacob Arthur Joel" userId="S::st20235124@outlook.cardiffmet.ac.uk::8b5d4eaa-be1a-44cc-b76d-875d32808a7d" providerId="AD" clId="Web-{0C02BC90-F588-352E-E39D-F2CB2EF2CC3F}" dt="2023-12-15T09:29:13.514" v="346" actId="1076"/>
          <ac:picMkLst>
            <pc:docMk/>
            <pc:sldMk cId="2462084801" sldId="257"/>
            <ac:picMk id="15" creationId="{4720AE26-0202-E3CB-1958-1CF94ADB6A1C}"/>
          </ac:picMkLst>
        </pc:picChg>
        <pc:picChg chg="add mod modCrop">
          <ac:chgData name="Willcocks, Jacob Arthur Joel" userId="S::st20235124@outlook.cardiffmet.ac.uk::8b5d4eaa-be1a-44cc-b76d-875d32808a7d" providerId="AD" clId="Web-{0C02BC90-F588-352E-E39D-F2CB2EF2CC3F}" dt="2023-12-15T09:48:48.968" v="565" actId="1076"/>
          <ac:picMkLst>
            <pc:docMk/>
            <pc:sldMk cId="2462084801" sldId="257"/>
            <ac:picMk id="16" creationId="{F5EAA095-1530-3F89-3740-DEBB58D4775C}"/>
          </ac:picMkLst>
        </pc:picChg>
        <pc:picChg chg="add mod">
          <ac:chgData name="Willcocks, Jacob Arthur Joel" userId="S::st20235124@outlook.cardiffmet.ac.uk::8b5d4eaa-be1a-44cc-b76d-875d32808a7d" providerId="AD" clId="Web-{0C02BC90-F588-352E-E39D-F2CB2EF2CC3F}" dt="2023-12-15T09:45:57.073" v="493" actId="1076"/>
          <ac:picMkLst>
            <pc:docMk/>
            <pc:sldMk cId="2462084801" sldId="257"/>
            <ac:picMk id="17" creationId="{E03120F5-6062-46AA-6F03-E0432200F63C}"/>
          </ac:picMkLst>
        </pc:picChg>
        <pc:picChg chg="add mod ord">
          <ac:chgData name="Willcocks, Jacob Arthur Joel" userId="S::st20235124@outlook.cardiffmet.ac.uk::8b5d4eaa-be1a-44cc-b76d-875d32808a7d" providerId="AD" clId="Web-{0C02BC90-F588-352E-E39D-F2CB2EF2CC3F}" dt="2023-12-15T09:43:53.413" v="488"/>
          <ac:picMkLst>
            <pc:docMk/>
            <pc:sldMk cId="2462084801" sldId="257"/>
            <ac:picMk id="21" creationId="{0E6F416A-0AF6-F9D2-B7A3-356BE64E84AD}"/>
          </ac:picMkLst>
        </pc:picChg>
        <pc:picChg chg="add mod">
          <ac:chgData name="Willcocks, Jacob Arthur Joel" userId="S::st20235124@outlook.cardiffmet.ac.uk::8b5d4eaa-be1a-44cc-b76d-875d32808a7d" providerId="AD" clId="Web-{0C02BC90-F588-352E-E39D-F2CB2EF2CC3F}" dt="2023-12-15T09:46:02.745" v="495" actId="1076"/>
          <ac:picMkLst>
            <pc:docMk/>
            <pc:sldMk cId="2462084801" sldId="257"/>
            <ac:picMk id="23" creationId="{5A5D665D-54D4-24CB-EC84-24C989D98231}"/>
          </ac:picMkLst>
        </pc:picChg>
      </pc:sldChg>
      <pc:sldChg chg="addSp delSp modSp">
        <pc:chgData name="Willcocks, Jacob Arthur Joel" userId="S::st20235124@outlook.cardiffmet.ac.uk::8b5d4eaa-be1a-44cc-b76d-875d32808a7d" providerId="AD" clId="Web-{0C02BC90-F588-352E-E39D-F2CB2EF2CC3F}" dt="2023-12-15T10:27:18.405" v="981" actId="20577"/>
        <pc:sldMkLst>
          <pc:docMk/>
          <pc:sldMk cId="2092256101" sldId="258"/>
        </pc:sldMkLst>
        <pc:spChg chg="del">
          <ac:chgData name="Willcocks, Jacob Arthur Joel" userId="S::st20235124@outlook.cardiffmet.ac.uk::8b5d4eaa-be1a-44cc-b76d-875d32808a7d" providerId="AD" clId="Web-{0C02BC90-F588-352E-E39D-F2CB2EF2CC3F}" dt="2023-12-15T09:50:01.735" v="588"/>
          <ac:spMkLst>
            <pc:docMk/>
            <pc:sldMk cId="2092256101" sldId="258"/>
            <ac:spMk id="2" creationId="{E65084FC-B9B5-335F-1BA8-37C1F4BF5480}"/>
          </ac:spMkLst>
        </pc:spChg>
        <pc:spChg chg="del">
          <ac:chgData name="Willcocks, Jacob Arthur Joel" userId="S::st20235124@outlook.cardiffmet.ac.uk::8b5d4eaa-be1a-44cc-b76d-875d32808a7d" providerId="AD" clId="Web-{0C02BC90-F588-352E-E39D-F2CB2EF2CC3F}" dt="2023-12-15T09:50:02.892" v="589"/>
          <ac:spMkLst>
            <pc:docMk/>
            <pc:sldMk cId="2092256101" sldId="258"/>
            <ac:spMk id="3" creationId="{A4A98663-44A5-5BEF-5BD3-01EBA60FFF3C}"/>
          </ac:spMkLst>
        </pc:spChg>
        <pc:spChg chg="add mod">
          <ac:chgData name="Willcocks, Jacob Arthur Joel" userId="S::st20235124@outlook.cardiffmet.ac.uk::8b5d4eaa-be1a-44cc-b76d-875d32808a7d" providerId="AD" clId="Web-{0C02BC90-F588-352E-E39D-F2CB2EF2CC3F}" dt="2023-12-15T09:50:21.580" v="608" actId="20577"/>
          <ac:spMkLst>
            <pc:docMk/>
            <pc:sldMk cId="2092256101" sldId="258"/>
            <ac:spMk id="5" creationId="{259435EE-DB37-4613-C00F-7BAF52164649}"/>
          </ac:spMkLst>
        </pc:spChg>
        <pc:spChg chg="add mod">
          <ac:chgData name="Willcocks, Jacob Arthur Joel" userId="S::st20235124@outlook.cardiffmet.ac.uk::8b5d4eaa-be1a-44cc-b76d-875d32808a7d" providerId="AD" clId="Web-{0C02BC90-F588-352E-E39D-F2CB2EF2CC3F}" dt="2023-12-15T10:26:36.546" v="959" actId="14100"/>
          <ac:spMkLst>
            <pc:docMk/>
            <pc:sldMk cId="2092256101" sldId="258"/>
            <ac:spMk id="7" creationId="{BBFA445B-CAB7-DE87-DA03-F5B174C30759}"/>
          </ac:spMkLst>
        </pc:spChg>
        <pc:spChg chg="add mod">
          <ac:chgData name="Willcocks, Jacob Arthur Joel" userId="S::st20235124@outlook.cardiffmet.ac.uk::8b5d4eaa-be1a-44cc-b76d-875d32808a7d" providerId="AD" clId="Web-{0C02BC90-F588-352E-E39D-F2CB2EF2CC3F}" dt="2023-12-15T10:27:04.233" v="975" actId="1076"/>
          <ac:spMkLst>
            <pc:docMk/>
            <pc:sldMk cId="2092256101" sldId="258"/>
            <ac:spMk id="12" creationId="{D45454C7-994E-54ED-9849-FE8F72AE4226}"/>
          </ac:spMkLst>
        </pc:spChg>
        <pc:spChg chg="add mod">
          <ac:chgData name="Willcocks, Jacob Arthur Joel" userId="S::st20235124@outlook.cardiffmet.ac.uk::8b5d4eaa-be1a-44cc-b76d-875d32808a7d" providerId="AD" clId="Web-{0C02BC90-F588-352E-E39D-F2CB2EF2CC3F}" dt="2023-12-15T10:27:16.655" v="980" actId="20577"/>
          <ac:spMkLst>
            <pc:docMk/>
            <pc:sldMk cId="2092256101" sldId="258"/>
            <ac:spMk id="13" creationId="{D0999146-EBD6-0918-EB25-35187569833C}"/>
          </ac:spMkLst>
        </pc:spChg>
        <pc:spChg chg="add mod">
          <ac:chgData name="Willcocks, Jacob Arthur Joel" userId="S::st20235124@outlook.cardiffmet.ac.uk::8b5d4eaa-be1a-44cc-b76d-875d32808a7d" providerId="AD" clId="Web-{0C02BC90-F588-352E-E39D-F2CB2EF2CC3F}" dt="2023-12-15T10:27:18.405" v="981" actId="20577"/>
          <ac:spMkLst>
            <pc:docMk/>
            <pc:sldMk cId="2092256101" sldId="258"/>
            <ac:spMk id="14" creationId="{577925E0-81CD-E376-569D-8E0390FA0F6C}"/>
          </ac:spMkLst>
        </pc:spChg>
        <pc:picChg chg="add mod">
          <ac:chgData name="Willcocks, Jacob Arthur Joel" userId="S::st20235124@outlook.cardiffmet.ac.uk::8b5d4eaa-be1a-44cc-b76d-875d32808a7d" providerId="AD" clId="Web-{0C02BC90-F588-352E-E39D-F2CB2EF2CC3F}" dt="2023-12-15T10:26:40.904" v="962" actId="1076"/>
          <ac:picMkLst>
            <pc:docMk/>
            <pc:sldMk cId="2092256101" sldId="258"/>
            <ac:picMk id="8" creationId="{D4B54D02-4F94-0B03-62C0-64EB51C6D7CA}"/>
          </ac:picMkLst>
        </pc:picChg>
        <pc:picChg chg="add mod">
          <ac:chgData name="Willcocks, Jacob Arthur Joel" userId="S::st20235124@outlook.cardiffmet.ac.uk::8b5d4eaa-be1a-44cc-b76d-875d32808a7d" providerId="AD" clId="Web-{0C02BC90-F588-352E-E39D-F2CB2EF2CC3F}" dt="2023-12-15T10:26:37.873" v="960" actId="1076"/>
          <ac:picMkLst>
            <pc:docMk/>
            <pc:sldMk cId="2092256101" sldId="258"/>
            <ac:picMk id="9" creationId="{728E9434-349A-044F-1676-09DA06310F13}"/>
          </ac:picMkLst>
        </pc:picChg>
        <pc:picChg chg="add mod">
          <ac:chgData name="Willcocks, Jacob Arthur Joel" userId="S::st20235124@outlook.cardiffmet.ac.uk::8b5d4eaa-be1a-44cc-b76d-875d32808a7d" providerId="AD" clId="Web-{0C02BC90-F588-352E-E39D-F2CB2EF2CC3F}" dt="2023-12-15T10:26:39.248" v="961" actId="1076"/>
          <ac:picMkLst>
            <pc:docMk/>
            <pc:sldMk cId="2092256101" sldId="258"/>
            <ac:picMk id="10" creationId="{AF810897-685E-CFE3-6C7F-C002BA534697}"/>
          </ac:picMkLst>
        </pc:picChg>
      </pc:sldChg>
      <pc:sldChg chg="addSp delSp modSp">
        <pc:chgData name="Willcocks, Jacob Arthur Joel" userId="S::st20235124@outlook.cardiffmet.ac.uk::8b5d4eaa-be1a-44cc-b76d-875d32808a7d" providerId="AD" clId="Web-{0C02BC90-F588-352E-E39D-F2CB2EF2CC3F}" dt="2023-12-15T10:48:03.205" v="1598" actId="20577"/>
        <pc:sldMkLst>
          <pc:docMk/>
          <pc:sldMk cId="3427492972" sldId="259"/>
        </pc:sldMkLst>
        <pc:spChg chg="del">
          <ac:chgData name="Willcocks, Jacob Arthur Joel" userId="S::st20235124@outlook.cardiffmet.ac.uk::8b5d4eaa-be1a-44cc-b76d-875d32808a7d" providerId="AD" clId="Web-{0C02BC90-F588-352E-E39D-F2CB2EF2CC3F}" dt="2023-12-15T10:28:48.424" v="983"/>
          <ac:spMkLst>
            <pc:docMk/>
            <pc:sldMk cId="3427492972" sldId="259"/>
            <ac:spMk id="2" creationId="{0DEEB6B7-9811-B33A-40B4-BCFCD566BFF7}"/>
          </ac:spMkLst>
        </pc:spChg>
        <pc:spChg chg="del">
          <ac:chgData name="Willcocks, Jacob Arthur Joel" userId="S::st20235124@outlook.cardiffmet.ac.uk::8b5d4eaa-be1a-44cc-b76d-875d32808a7d" providerId="AD" clId="Web-{0C02BC90-F588-352E-E39D-F2CB2EF2CC3F}" dt="2023-12-15T10:28:48.408" v="982"/>
          <ac:spMkLst>
            <pc:docMk/>
            <pc:sldMk cId="3427492972" sldId="259"/>
            <ac:spMk id="3" creationId="{A23F6D88-6529-8FA4-E40A-B419C7A4C122}"/>
          </ac:spMkLst>
        </pc:spChg>
        <pc:spChg chg="add mod">
          <ac:chgData name="Willcocks, Jacob Arthur Joel" userId="S::st20235124@outlook.cardiffmet.ac.uk::8b5d4eaa-be1a-44cc-b76d-875d32808a7d" providerId="AD" clId="Web-{0C02BC90-F588-352E-E39D-F2CB2EF2CC3F}" dt="2023-12-15T10:32:01.116" v="993" actId="20577"/>
          <ac:spMkLst>
            <pc:docMk/>
            <pc:sldMk cId="3427492972" sldId="259"/>
            <ac:spMk id="5" creationId="{7BA51C57-2AE1-8898-AD81-FED45FF79B27}"/>
          </ac:spMkLst>
        </pc:spChg>
        <pc:spChg chg="add del">
          <ac:chgData name="Willcocks, Jacob Arthur Joel" userId="S::st20235124@outlook.cardiffmet.ac.uk::8b5d4eaa-be1a-44cc-b76d-875d32808a7d" providerId="AD" clId="Web-{0C02BC90-F588-352E-E39D-F2CB2EF2CC3F}" dt="2023-12-15T10:32:36.758" v="1000"/>
          <ac:spMkLst>
            <pc:docMk/>
            <pc:sldMk cId="3427492972" sldId="259"/>
            <ac:spMk id="8" creationId="{591EA52E-5921-3772-C62D-EF6BCCC17ED8}"/>
          </ac:spMkLst>
        </pc:spChg>
        <pc:spChg chg="add mod">
          <ac:chgData name="Willcocks, Jacob Arthur Joel" userId="S::st20235124@outlook.cardiffmet.ac.uk::8b5d4eaa-be1a-44cc-b76d-875d32808a7d" providerId="AD" clId="Web-{0C02BC90-F588-352E-E39D-F2CB2EF2CC3F}" dt="2023-12-15T10:45:00.684" v="1517" actId="20577"/>
          <ac:spMkLst>
            <pc:docMk/>
            <pc:sldMk cId="3427492972" sldId="259"/>
            <ac:spMk id="10" creationId="{04EDAD3D-DC54-EA66-FC7E-0304E285C22D}"/>
          </ac:spMkLst>
        </pc:spChg>
        <pc:spChg chg="add mod">
          <ac:chgData name="Willcocks, Jacob Arthur Joel" userId="S::st20235124@outlook.cardiffmet.ac.uk::8b5d4eaa-be1a-44cc-b76d-875d32808a7d" providerId="AD" clId="Web-{0C02BC90-F588-352E-E39D-F2CB2EF2CC3F}" dt="2023-12-15T10:37:49.407" v="1200" actId="20577"/>
          <ac:spMkLst>
            <pc:docMk/>
            <pc:sldMk cId="3427492972" sldId="259"/>
            <ac:spMk id="14" creationId="{603D0F38-B22C-FB6C-810D-0457CEB545EA}"/>
          </ac:spMkLst>
        </pc:spChg>
        <pc:spChg chg="add mod">
          <ac:chgData name="Willcocks, Jacob Arthur Joel" userId="S::st20235124@outlook.cardiffmet.ac.uk::8b5d4eaa-be1a-44cc-b76d-875d32808a7d" providerId="AD" clId="Web-{0C02BC90-F588-352E-E39D-F2CB2EF2CC3F}" dt="2023-12-15T10:38:21.939" v="1218" actId="1076"/>
          <ac:spMkLst>
            <pc:docMk/>
            <pc:sldMk cId="3427492972" sldId="259"/>
            <ac:spMk id="15" creationId="{3A92C9B6-BC36-D789-5D20-73515FBBFC9D}"/>
          </ac:spMkLst>
        </pc:spChg>
        <pc:spChg chg="add mod">
          <ac:chgData name="Willcocks, Jacob Arthur Joel" userId="S::st20235124@outlook.cardiffmet.ac.uk::8b5d4eaa-be1a-44cc-b76d-875d32808a7d" providerId="AD" clId="Web-{0C02BC90-F588-352E-E39D-F2CB2EF2CC3F}" dt="2023-12-15T10:47:06.203" v="1563" actId="14100"/>
          <ac:spMkLst>
            <pc:docMk/>
            <pc:sldMk cId="3427492972" sldId="259"/>
            <ac:spMk id="19" creationId="{1929D933-4A1B-A2C2-B9D8-43BC4247A401}"/>
          </ac:spMkLst>
        </pc:spChg>
        <pc:spChg chg="add mod">
          <ac:chgData name="Willcocks, Jacob Arthur Joel" userId="S::st20235124@outlook.cardiffmet.ac.uk::8b5d4eaa-be1a-44cc-b76d-875d32808a7d" providerId="AD" clId="Web-{0C02BC90-F588-352E-E39D-F2CB2EF2CC3F}" dt="2023-12-15T10:47:34.048" v="1576" actId="1076"/>
          <ac:spMkLst>
            <pc:docMk/>
            <pc:sldMk cId="3427492972" sldId="259"/>
            <ac:spMk id="20" creationId="{9E09BB49-3103-732C-CA78-D35068B2C780}"/>
          </ac:spMkLst>
        </pc:spChg>
        <pc:spChg chg="add mod">
          <ac:chgData name="Willcocks, Jacob Arthur Joel" userId="S::st20235124@outlook.cardiffmet.ac.uk::8b5d4eaa-be1a-44cc-b76d-875d32808a7d" providerId="AD" clId="Web-{0C02BC90-F588-352E-E39D-F2CB2EF2CC3F}" dt="2023-12-15T10:48:03.205" v="1598" actId="20577"/>
          <ac:spMkLst>
            <pc:docMk/>
            <pc:sldMk cId="3427492972" sldId="259"/>
            <ac:spMk id="21" creationId="{A95B61C2-F2FE-57CA-A9A8-161572C99AE4}"/>
          </ac:spMkLst>
        </pc:spChg>
        <pc:picChg chg="add del mod modCrop">
          <ac:chgData name="Willcocks, Jacob Arthur Joel" userId="S::st20235124@outlook.cardiffmet.ac.uk::8b5d4eaa-be1a-44cc-b76d-875d32808a7d" providerId="AD" clId="Web-{0C02BC90-F588-352E-E39D-F2CB2EF2CC3F}" dt="2023-12-15T10:34:06.481" v="1088"/>
          <ac:picMkLst>
            <pc:docMk/>
            <pc:sldMk cId="3427492972" sldId="259"/>
            <ac:picMk id="6" creationId="{CD0CB0CB-7F9E-4EA0-AB81-D011A918FE9D}"/>
          </ac:picMkLst>
        </pc:picChg>
        <pc:picChg chg="add mod modCrop">
          <ac:chgData name="Willcocks, Jacob Arthur Joel" userId="S::st20235124@outlook.cardiffmet.ac.uk::8b5d4eaa-be1a-44cc-b76d-875d32808a7d" providerId="AD" clId="Web-{0C02BC90-F588-352E-E39D-F2CB2EF2CC3F}" dt="2023-12-15T10:36:28.186" v="1173" actId="14100"/>
          <ac:picMkLst>
            <pc:docMk/>
            <pc:sldMk cId="3427492972" sldId="259"/>
            <ac:picMk id="11" creationId="{DFC86489-0FCD-57F3-F404-F4CCB60DDB5F}"/>
          </ac:picMkLst>
        </pc:picChg>
        <pc:picChg chg="add mod modCrop">
          <ac:chgData name="Willcocks, Jacob Arthur Joel" userId="S::st20235124@outlook.cardiffmet.ac.uk::8b5d4eaa-be1a-44cc-b76d-875d32808a7d" providerId="AD" clId="Web-{0C02BC90-F588-352E-E39D-F2CB2EF2CC3F}" dt="2023-12-15T10:37:27.422" v="1188" actId="1076"/>
          <ac:picMkLst>
            <pc:docMk/>
            <pc:sldMk cId="3427492972" sldId="259"/>
            <ac:picMk id="12" creationId="{92AC56B8-556F-D18A-C0BB-BE4E983FF018}"/>
          </ac:picMkLst>
        </pc:picChg>
        <pc:picChg chg="add mod modCrop">
          <ac:chgData name="Willcocks, Jacob Arthur Joel" userId="S::st20235124@outlook.cardiffmet.ac.uk::8b5d4eaa-be1a-44cc-b76d-875d32808a7d" providerId="AD" clId="Web-{0C02BC90-F588-352E-E39D-F2CB2EF2CC3F}" dt="2023-12-15T10:47:35.345" v="1577" actId="1076"/>
          <ac:picMkLst>
            <pc:docMk/>
            <pc:sldMk cId="3427492972" sldId="259"/>
            <ac:picMk id="16" creationId="{D2F956B6-2852-A885-571C-D08D27E9BA94}"/>
          </ac:picMkLst>
        </pc:picChg>
        <pc:picChg chg="add mod">
          <ac:chgData name="Willcocks, Jacob Arthur Joel" userId="S::st20235124@outlook.cardiffmet.ac.uk::8b5d4eaa-be1a-44cc-b76d-875d32808a7d" providerId="AD" clId="Web-{0C02BC90-F588-352E-E39D-F2CB2EF2CC3F}" dt="2023-12-15T10:47:31.251" v="1575" actId="1076"/>
          <ac:picMkLst>
            <pc:docMk/>
            <pc:sldMk cId="3427492972" sldId="259"/>
            <ac:picMk id="17" creationId="{C3AF4320-C3CC-C1B9-A24F-FB965E511475}"/>
          </ac:picMkLst>
        </pc:picChg>
        <pc:picChg chg="add mod modCrop">
          <ac:chgData name="Willcocks, Jacob Arthur Joel" userId="S::st20235124@outlook.cardiffmet.ac.uk::8b5d4eaa-be1a-44cc-b76d-875d32808a7d" providerId="AD" clId="Web-{0C02BC90-F588-352E-E39D-F2CB2EF2CC3F}" dt="2023-12-15T10:46:14.108" v="1518" actId="1076"/>
          <ac:picMkLst>
            <pc:docMk/>
            <pc:sldMk cId="3427492972" sldId="259"/>
            <ac:picMk id="18" creationId="{B79F07AF-0E75-E277-18A6-180340F3DE09}"/>
          </ac:picMkLst>
        </pc:picChg>
      </pc:sldChg>
      <pc:sldChg chg="addSp delSp modSp">
        <pc:chgData name="Willcocks, Jacob Arthur Joel" userId="S::st20235124@outlook.cardiffmet.ac.uk::8b5d4eaa-be1a-44cc-b76d-875d32808a7d" providerId="AD" clId="Web-{0C02BC90-F588-352E-E39D-F2CB2EF2CC3F}" dt="2023-12-15T11:03:23.214" v="2093"/>
        <pc:sldMkLst>
          <pc:docMk/>
          <pc:sldMk cId="966281254" sldId="260"/>
        </pc:sldMkLst>
        <pc:spChg chg="del">
          <ac:chgData name="Willcocks, Jacob Arthur Joel" userId="S::st20235124@outlook.cardiffmet.ac.uk::8b5d4eaa-be1a-44cc-b76d-875d32808a7d" providerId="AD" clId="Web-{0C02BC90-F588-352E-E39D-F2CB2EF2CC3F}" dt="2023-12-15T10:48:43.675" v="1602"/>
          <ac:spMkLst>
            <pc:docMk/>
            <pc:sldMk cId="966281254" sldId="260"/>
            <ac:spMk id="2" creationId="{492D2A35-543A-FD3B-F7F3-67452F2A8253}"/>
          </ac:spMkLst>
        </pc:spChg>
        <pc:spChg chg="del">
          <ac:chgData name="Willcocks, Jacob Arthur Joel" userId="S::st20235124@outlook.cardiffmet.ac.uk::8b5d4eaa-be1a-44cc-b76d-875d32808a7d" providerId="AD" clId="Web-{0C02BC90-F588-352E-E39D-F2CB2EF2CC3F}" dt="2023-12-15T10:48:34.878" v="1599"/>
          <ac:spMkLst>
            <pc:docMk/>
            <pc:sldMk cId="966281254" sldId="260"/>
            <ac:spMk id="3" creationId="{3BCF4A68-902E-5ECB-0A21-B7B8BE3B6811}"/>
          </ac:spMkLst>
        </pc:spChg>
        <pc:spChg chg="add mod">
          <ac:chgData name="Willcocks, Jacob Arthur Joel" userId="S::st20235124@outlook.cardiffmet.ac.uk::8b5d4eaa-be1a-44cc-b76d-875d32808a7d" providerId="AD" clId="Web-{0C02BC90-F588-352E-E39D-F2CB2EF2CC3F}" dt="2023-12-15T10:48:46.862" v="1603" actId="20577"/>
          <ac:spMkLst>
            <pc:docMk/>
            <pc:sldMk cId="966281254" sldId="260"/>
            <ac:spMk id="6" creationId="{E9A34FA3-D5EF-0223-4900-8F9B34C13F67}"/>
          </ac:spMkLst>
        </pc:spChg>
        <pc:spChg chg="add mod">
          <ac:chgData name="Willcocks, Jacob Arthur Joel" userId="S::st20235124@outlook.cardiffmet.ac.uk::8b5d4eaa-be1a-44cc-b76d-875d32808a7d" providerId="AD" clId="Web-{0C02BC90-F588-352E-E39D-F2CB2EF2CC3F}" dt="2023-12-15T10:57:53.534" v="1891" actId="14100"/>
          <ac:spMkLst>
            <pc:docMk/>
            <pc:sldMk cId="966281254" sldId="260"/>
            <ac:spMk id="8" creationId="{94F1104F-25D8-272D-EA39-1DEFBF94E515}"/>
          </ac:spMkLst>
        </pc:spChg>
        <pc:spChg chg="add mod">
          <ac:chgData name="Willcocks, Jacob Arthur Joel" userId="S::st20235124@outlook.cardiffmet.ac.uk::8b5d4eaa-be1a-44cc-b76d-875d32808a7d" providerId="AD" clId="Web-{0C02BC90-F588-352E-E39D-F2CB2EF2CC3F}" dt="2023-12-15T11:01:45.321" v="2024" actId="1076"/>
          <ac:spMkLst>
            <pc:docMk/>
            <pc:sldMk cId="966281254" sldId="260"/>
            <ac:spMk id="15" creationId="{65EE4A57-49EF-9F41-D2B3-13421F7865D0}"/>
          </ac:spMkLst>
        </pc:spChg>
        <pc:spChg chg="add mod">
          <ac:chgData name="Willcocks, Jacob Arthur Joel" userId="S::st20235124@outlook.cardiffmet.ac.uk::8b5d4eaa-be1a-44cc-b76d-875d32808a7d" providerId="AD" clId="Web-{0C02BC90-F588-352E-E39D-F2CB2EF2CC3F}" dt="2023-12-15T10:56:15.562" v="1810" actId="1076"/>
          <ac:spMkLst>
            <pc:docMk/>
            <pc:sldMk cId="966281254" sldId="260"/>
            <ac:spMk id="16" creationId="{8A073560-DB3B-6476-CD43-F1544E081E10}"/>
          </ac:spMkLst>
        </pc:spChg>
        <pc:spChg chg="add mod">
          <ac:chgData name="Willcocks, Jacob Arthur Joel" userId="S::st20235124@outlook.cardiffmet.ac.uk::8b5d4eaa-be1a-44cc-b76d-875d32808a7d" providerId="AD" clId="Web-{0C02BC90-F588-352E-E39D-F2CB2EF2CC3F}" dt="2023-12-15T10:56:58.157" v="1854" actId="20577"/>
          <ac:spMkLst>
            <pc:docMk/>
            <pc:sldMk cId="966281254" sldId="260"/>
            <ac:spMk id="17" creationId="{876E9248-2F86-5938-99A4-A1380EF1EB91}"/>
          </ac:spMkLst>
        </pc:spChg>
        <pc:spChg chg="add mod">
          <ac:chgData name="Willcocks, Jacob Arthur Joel" userId="S::st20235124@outlook.cardiffmet.ac.uk::8b5d4eaa-be1a-44cc-b76d-875d32808a7d" providerId="AD" clId="Web-{0C02BC90-F588-352E-E39D-F2CB2EF2CC3F}" dt="2023-12-15T10:59:30.208" v="1940" actId="1076"/>
          <ac:spMkLst>
            <pc:docMk/>
            <pc:sldMk cId="966281254" sldId="260"/>
            <ac:spMk id="18" creationId="{D26FBDE0-686A-2F87-89B9-CDC524BE3A72}"/>
          </ac:spMkLst>
        </pc:spChg>
        <pc:spChg chg="add mod">
          <ac:chgData name="Willcocks, Jacob Arthur Joel" userId="S::st20235124@outlook.cardiffmet.ac.uk::8b5d4eaa-be1a-44cc-b76d-875d32808a7d" providerId="AD" clId="Web-{0C02BC90-F588-352E-E39D-F2CB2EF2CC3F}" dt="2023-12-15T11:01:07.086" v="2016" actId="20577"/>
          <ac:spMkLst>
            <pc:docMk/>
            <pc:sldMk cId="966281254" sldId="260"/>
            <ac:spMk id="21" creationId="{6C6AE8F4-DF1D-7870-EE03-F41A4CECC391}"/>
          </ac:spMkLst>
        </pc:spChg>
        <pc:spChg chg="add mod">
          <ac:chgData name="Willcocks, Jacob Arthur Joel" userId="S::st20235124@outlook.cardiffmet.ac.uk::8b5d4eaa-be1a-44cc-b76d-875d32808a7d" providerId="AD" clId="Web-{0C02BC90-F588-352E-E39D-F2CB2EF2CC3F}" dt="2023-12-15T11:02:00.243" v="2036" actId="20577"/>
          <ac:spMkLst>
            <pc:docMk/>
            <pc:sldMk cId="966281254" sldId="260"/>
            <ac:spMk id="24" creationId="{DA85CE1A-1335-454C-5406-28045A2A6B0F}"/>
          </ac:spMkLst>
        </pc:spChg>
        <pc:spChg chg="add mod">
          <ac:chgData name="Willcocks, Jacob Arthur Joel" userId="S::st20235124@outlook.cardiffmet.ac.uk::8b5d4eaa-be1a-44cc-b76d-875d32808a7d" providerId="AD" clId="Web-{0C02BC90-F588-352E-E39D-F2CB2EF2CC3F}" dt="2023-12-15T11:02:26.416" v="2084" actId="14100"/>
          <ac:spMkLst>
            <pc:docMk/>
            <pc:sldMk cId="966281254" sldId="260"/>
            <ac:spMk id="25" creationId="{818D2F63-E8A4-9610-5808-DBC9E9EFF94F}"/>
          </ac:spMkLst>
        </pc:spChg>
        <pc:spChg chg="add del">
          <ac:chgData name="Willcocks, Jacob Arthur Joel" userId="S::st20235124@outlook.cardiffmet.ac.uk::8b5d4eaa-be1a-44cc-b76d-875d32808a7d" providerId="AD" clId="Web-{0C02BC90-F588-352E-E39D-F2CB2EF2CC3F}" dt="2023-12-15T11:03:23.214" v="2093"/>
          <ac:spMkLst>
            <pc:docMk/>
            <pc:sldMk cId="966281254" sldId="260"/>
            <ac:spMk id="26" creationId="{282751D6-61E3-45E2-1700-15183E8D8F49}"/>
          </ac:spMkLst>
        </pc:spChg>
        <pc:spChg chg="add del">
          <ac:chgData name="Willcocks, Jacob Arthur Joel" userId="S::st20235124@outlook.cardiffmet.ac.uk::8b5d4eaa-be1a-44cc-b76d-875d32808a7d" providerId="AD" clId="Web-{0C02BC90-F588-352E-E39D-F2CB2EF2CC3F}" dt="2023-12-15T11:03:23.214" v="2092"/>
          <ac:spMkLst>
            <pc:docMk/>
            <pc:sldMk cId="966281254" sldId="260"/>
            <ac:spMk id="27" creationId="{0A46C055-968F-B88C-A74F-B02E52630FB2}"/>
          </ac:spMkLst>
        </pc:spChg>
        <pc:picChg chg="add mod ord">
          <ac:chgData name="Willcocks, Jacob Arthur Joel" userId="S::st20235124@outlook.cardiffmet.ac.uk::8b5d4eaa-be1a-44cc-b76d-875d32808a7d" providerId="AD" clId="Web-{0C02BC90-F588-352E-E39D-F2CB2EF2CC3F}" dt="2023-12-15T10:50:24.146" v="1671" actId="1076"/>
          <ac:picMkLst>
            <pc:docMk/>
            <pc:sldMk cId="966281254" sldId="260"/>
            <ac:picMk id="4" creationId="{652FC34B-3F19-A016-D954-BDF50502E3F9}"/>
          </ac:picMkLst>
        </pc:picChg>
        <pc:picChg chg="add mod modCrop">
          <ac:chgData name="Willcocks, Jacob Arthur Joel" userId="S::st20235124@outlook.cardiffmet.ac.uk::8b5d4eaa-be1a-44cc-b76d-875d32808a7d" providerId="AD" clId="Web-{0C02BC90-F588-352E-E39D-F2CB2EF2CC3F}" dt="2023-12-15T10:56:09.546" v="1808" actId="1076"/>
          <ac:picMkLst>
            <pc:docMk/>
            <pc:sldMk cId="966281254" sldId="260"/>
            <ac:picMk id="9" creationId="{5D73602E-4C4D-2E6C-1426-2A342DB2995E}"/>
          </ac:picMkLst>
        </pc:picChg>
        <pc:picChg chg="add mod modCrop">
          <ac:chgData name="Willcocks, Jacob Arthur Joel" userId="S::st20235124@outlook.cardiffmet.ac.uk::8b5d4eaa-be1a-44cc-b76d-875d32808a7d" providerId="AD" clId="Web-{0C02BC90-F588-352E-E39D-F2CB2EF2CC3F}" dt="2023-12-15T10:56:12.781" v="1809" actId="1076"/>
          <ac:picMkLst>
            <pc:docMk/>
            <pc:sldMk cId="966281254" sldId="260"/>
            <ac:picMk id="10" creationId="{DE661F49-554B-1F8E-98F7-CECCFDC3FA33}"/>
          </ac:picMkLst>
        </pc:picChg>
        <pc:picChg chg="add del mod">
          <ac:chgData name="Willcocks, Jacob Arthur Joel" userId="S::st20235124@outlook.cardiffmet.ac.uk::8b5d4eaa-be1a-44cc-b76d-875d32808a7d" providerId="AD" clId="Web-{0C02BC90-F588-352E-E39D-F2CB2EF2CC3F}" dt="2023-12-15T10:52:38.431" v="1681"/>
          <ac:picMkLst>
            <pc:docMk/>
            <pc:sldMk cId="966281254" sldId="260"/>
            <ac:picMk id="11" creationId="{D5D94BCF-71D3-B137-8C6E-15614279CB9A}"/>
          </ac:picMkLst>
        </pc:picChg>
        <pc:picChg chg="add mod modCrop">
          <ac:chgData name="Willcocks, Jacob Arthur Joel" userId="S::st20235124@outlook.cardiffmet.ac.uk::8b5d4eaa-be1a-44cc-b76d-875d32808a7d" providerId="AD" clId="Web-{0C02BC90-F588-352E-E39D-F2CB2EF2CC3F}" dt="2023-12-15T10:56:17.593" v="1811" actId="1076"/>
          <ac:picMkLst>
            <pc:docMk/>
            <pc:sldMk cId="966281254" sldId="260"/>
            <ac:picMk id="12" creationId="{A900CEAB-7B40-D15B-6EB4-2457F8E406B9}"/>
          </ac:picMkLst>
        </pc:picChg>
        <pc:picChg chg="add mod">
          <ac:chgData name="Willcocks, Jacob Arthur Joel" userId="S::st20235124@outlook.cardiffmet.ac.uk::8b5d4eaa-be1a-44cc-b76d-875d32808a7d" providerId="AD" clId="Web-{0C02BC90-F588-352E-E39D-F2CB2EF2CC3F}" dt="2023-12-15T10:59:30.192" v="1939" actId="1076"/>
          <ac:picMkLst>
            <pc:docMk/>
            <pc:sldMk cId="966281254" sldId="260"/>
            <ac:picMk id="13" creationId="{6A792283-DC14-5ECD-3505-9D9A69184D5D}"/>
          </ac:picMkLst>
        </pc:picChg>
        <pc:picChg chg="add del mod">
          <ac:chgData name="Willcocks, Jacob Arthur Joel" userId="S::st20235124@outlook.cardiffmet.ac.uk::8b5d4eaa-be1a-44cc-b76d-875d32808a7d" providerId="AD" clId="Web-{0C02BC90-F588-352E-E39D-F2CB2EF2CC3F}" dt="2023-12-15T10:57:56.862" v="1893"/>
          <ac:picMkLst>
            <pc:docMk/>
            <pc:sldMk cId="966281254" sldId="260"/>
            <ac:picMk id="19" creationId="{B91FBDF8-BB79-C5AD-107F-DEE08D446D34}"/>
          </ac:picMkLst>
        </pc:picChg>
        <pc:picChg chg="add del mod">
          <ac:chgData name="Willcocks, Jacob Arthur Joel" userId="S::st20235124@outlook.cardiffmet.ac.uk::8b5d4eaa-be1a-44cc-b76d-875d32808a7d" providerId="AD" clId="Web-{0C02BC90-F588-352E-E39D-F2CB2EF2CC3F}" dt="2023-12-15T10:58:00.940" v="1895"/>
          <ac:picMkLst>
            <pc:docMk/>
            <pc:sldMk cId="966281254" sldId="260"/>
            <ac:picMk id="20" creationId="{543ED940-CB99-B914-CF8A-FFA913D7A12A}"/>
          </ac:picMkLst>
        </pc:picChg>
        <pc:picChg chg="add mod modCrop">
          <ac:chgData name="Willcocks, Jacob Arthur Joel" userId="S::st20235124@outlook.cardiffmet.ac.uk::8b5d4eaa-be1a-44cc-b76d-875d32808a7d" providerId="AD" clId="Web-{0C02BC90-F588-352E-E39D-F2CB2EF2CC3F}" dt="2023-12-15T11:01:09.695" v="2017" actId="1076"/>
          <ac:picMkLst>
            <pc:docMk/>
            <pc:sldMk cId="966281254" sldId="260"/>
            <ac:picMk id="22" creationId="{0E633732-6973-AF95-4636-5D8E4F17EC63}"/>
          </ac:picMkLst>
        </pc:picChg>
        <pc:picChg chg="add mod">
          <ac:chgData name="Willcocks, Jacob Arthur Joel" userId="S::st20235124@outlook.cardiffmet.ac.uk::8b5d4eaa-be1a-44cc-b76d-875d32808a7d" providerId="AD" clId="Web-{0C02BC90-F588-352E-E39D-F2CB2EF2CC3F}" dt="2023-12-15T11:01:41.680" v="2022" actId="1076"/>
          <ac:picMkLst>
            <pc:docMk/>
            <pc:sldMk cId="966281254" sldId="260"/>
            <ac:picMk id="23" creationId="{2F04115A-27BD-DBF9-ECA4-B6099D843EBD}"/>
          </ac:picMkLst>
        </pc:picChg>
      </pc:sldChg>
      <pc:sldChg chg="addSp delSp modSp">
        <pc:chgData name="Willcocks, Jacob Arthur Joel" userId="S::st20235124@outlook.cardiffmet.ac.uk::8b5d4eaa-be1a-44cc-b76d-875d32808a7d" providerId="AD" clId="Web-{0C02BC90-F588-352E-E39D-F2CB2EF2CC3F}" dt="2023-12-15T11:17:13.987" v="2684" actId="20577"/>
        <pc:sldMkLst>
          <pc:docMk/>
          <pc:sldMk cId="2367705389" sldId="261"/>
        </pc:sldMkLst>
        <pc:spChg chg="del">
          <ac:chgData name="Willcocks, Jacob Arthur Joel" userId="S::st20235124@outlook.cardiffmet.ac.uk::8b5d4eaa-be1a-44cc-b76d-875d32808a7d" providerId="AD" clId="Web-{0C02BC90-F588-352E-E39D-F2CB2EF2CC3F}" dt="2023-12-15T11:03:08.948" v="2086"/>
          <ac:spMkLst>
            <pc:docMk/>
            <pc:sldMk cId="2367705389" sldId="261"/>
            <ac:spMk id="2" creationId="{D7E1CFEC-579E-DB80-9D52-DC5532AC161F}"/>
          </ac:spMkLst>
        </pc:spChg>
        <pc:spChg chg="del">
          <ac:chgData name="Willcocks, Jacob Arthur Joel" userId="S::st20235124@outlook.cardiffmet.ac.uk::8b5d4eaa-be1a-44cc-b76d-875d32808a7d" providerId="AD" clId="Web-{0C02BC90-F588-352E-E39D-F2CB2EF2CC3F}" dt="2023-12-15T11:03:08.948" v="2085"/>
          <ac:spMkLst>
            <pc:docMk/>
            <pc:sldMk cId="2367705389" sldId="261"/>
            <ac:spMk id="3" creationId="{887E0D82-F2F4-4859-E42F-14BD84493C46}"/>
          </ac:spMkLst>
        </pc:spChg>
        <pc:spChg chg="add mod">
          <ac:chgData name="Willcocks, Jacob Arthur Joel" userId="S::st20235124@outlook.cardiffmet.ac.uk::8b5d4eaa-be1a-44cc-b76d-875d32808a7d" providerId="AD" clId="Web-{0C02BC90-F588-352E-E39D-F2CB2EF2CC3F}" dt="2023-12-15T11:03:27.808" v="2096" actId="20577"/>
          <ac:spMkLst>
            <pc:docMk/>
            <pc:sldMk cId="2367705389" sldId="261"/>
            <ac:spMk id="6" creationId="{1204FE7C-3489-EFC0-14FC-DE3F060AA77B}"/>
          </ac:spMkLst>
        </pc:spChg>
        <pc:spChg chg="add mod">
          <ac:chgData name="Willcocks, Jacob Arthur Joel" userId="S::st20235124@outlook.cardiffmet.ac.uk::8b5d4eaa-be1a-44cc-b76d-875d32808a7d" providerId="AD" clId="Web-{0C02BC90-F588-352E-E39D-F2CB2EF2CC3F}" dt="2023-12-15T11:15:03.968" v="2601" actId="20577"/>
          <ac:spMkLst>
            <pc:docMk/>
            <pc:sldMk cId="2367705389" sldId="261"/>
            <ac:spMk id="8" creationId="{3873BD33-ECD9-23B3-D679-81D8A198B9A5}"/>
          </ac:spMkLst>
        </pc:spChg>
        <pc:spChg chg="add mod">
          <ac:chgData name="Willcocks, Jacob Arthur Joel" userId="S::st20235124@outlook.cardiffmet.ac.uk::8b5d4eaa-be1a-44cc-b76d-875d32808a7d" providerId="AD" clId="Web-{0C02BC90-F588-352E-E39D-F2CB2EF2CC3F}" dt="2023-12-15T11:11:24.556" v="2416" actId="1076"/>
          <ac:spMkLst>
            <pc:docMk/>
            <pc:sldMk cId="2367705389" sldId="261"/>
            <ac:spMk id="11" creationId="{EAD8A165-5E7B-79F0-305A-CFFF8F3E8122}"/>
          </ac:spMkLst>
        </pc:spChg>
        <pc:spChg chg="add mod">
          <ac:chgData name="Willcocks, Jacob Arthur Joel" userId="S::st20235124@outlook.cardiffmet.ac.uk::8b5d4eaa-be1a-44cc-b76d-875d32808a7d" providerId="AD" clId="Web-{0C02BC90-F588-352E-E39D-F2CB2EF2CC3F}" dt="2023-12-15T11:12:51.949" v="2531" actId="1076"/>
          <ac:spMkLst>
            <pc:docMk/>
            <pc:sldMk cId="2367705389" sldId="261"/>
            <ac:spMk id="13" creationId="{579FA60E-AA2A-B10C-04DD-2BD8B0A63380}"/>
          </ac:spMkLst>
        </pc:spChg>
        <pc:spChg chg="add mod">
          <ac:chgData name="Willcocks, Jacob Arthur Joel" userId="S::st20235124@outlook.cardiffmet.ac.uk::8b5d4eaa-be1a-44cc-b76d-875d32808a7d" providerId="AD" clId="Web-{0C02BC90-F588-352E-E39D-F2CB2EF2CC3F}" dt="2023-12-15T11:15:50.953" v="2647" actId="20577"/>
          <ac:spMkLst>
            <pc:docMk/>
            <pc:sldMk cId="2367705389" sldId="261"/>
            <ac:spMk id="15" creationId="{A9CD8AF0-D007-7B09-C7C6-B035E9254404}"/>
          </ac:spMkLst>
        </pc:spChg>
        <pc:spChg chg="add mod">
          <ac:chgData name="Willcocks, Jacob Arthur Joel" userId="S::st20235124@outlook.cardiffmet.ac.uk::8b5d4eaa-be1a-44cc-b76d-875d32808a7d" providerId="AD" clId="Web-{0C02BC90-F588-352E-E39D-F2CB2EF2CC3F}" dt="2023-12-15T11:17:13.987" v="2684" actId="20577"/>
          <ac:spMkLst>
            <pc:docMk/>
            <pc:sldMk cId="2367705389" sldId="261"/>
            <ac:spMk id="17" creationId="{DAAE3122-13BD-0A79-C848-B735781BC69D}"/>
          </ac:spMkLst>
        </pc:spChg>
        <pc:picChg chg="add mod modCrop">
          <ac:chgData name="Willcocks, Jacob Arthur Joel" userId="S::st20235124@outlook.cardiffmet.ac.uk::8b5d4eaa-be1a-44cc-b76d-875d32808a7d" providerId="AD" clId="Web-{0C02BC90-F588-352E-E39D-F2CB2EF2CC3F}" dt="2023-12-15T11:10:33.117" v="2360" actId="1076"/>
          <ac:picMkLst>
            <pc:docMk/>
            <pc:sldMk cId="2367705389" sldId="261"/>
            <ac:picMk id="4" creationId="{FCB02BF5-06AF-B668-100F-32E4DC72A770}"/>
          </ac:picMkLst>
        </pc:picChg>
        <pc:picChg chg="add mod modCrop">
          <ac:chgData name="Willcocks, Jacob Arthur Joel" userId="S::st20235124@outlook.cardiffmet.ac.uk::8b5d4eaa-be1a-44cc-b76d-875d32808a7d" providerId="AD" clId="Web-{0C02BC90-F588-352E-E39D-F2CB2EF2CC3F}" dt="2023-12-15T11:11:26.056" v="2417" actId="1076"/>
          <ac:picMkLst>
            <pc:docMk/>
            <pc:sldMk cId="2367705389" sldId="261"/>
            <ac:picMk id="9" creationId="{941CACCB-A4EA-2D64-BFE2-9F82C201383E}"/>
          </ac:picMkLst>
        </pc:picChg>
        <pc:picChg chg="add mod modCrop">
          <ac:chgData name="Willcocks, Jacob Arthur Joel" userId="S::st20235124@outlook.cardiffmet.ac.uk::8b5d4eaa-be1a-44cc-b76d-875d32808a7d" providerId="AD" clId="Web-{0C02BC90-F588-352E-E39D-F2CB2EF2CC3F}" dt="2023-12-15T11:11:53.119" v="2423" actId="1076"/>
          <ac:picMkLst>
            <pc:docMk/>
            <pc:sldMk cId="2367705389" sldId="261"/>
            <ac:picMk id="12" creationId="{A9623609-CAB1-A8FD-A8DC-45C34DC1970C}"/>
          </ac:picMkLst>
        </pc:picChg>
        <pc:picChg chg="add mod">
          <ac:chgData name="Willcocks, Jacob Arthur Joel" userId="S::st20235124@outlook.cardiffmet.ac.uk::8b5d4eaa-be1a-44cc-b76d-875d32808a7d" providerId="AD" clId="Web-{0C02BC90-F588-352E-E39D-F2CB2EF2CC3F}" dt="2023-12-15T11:15:09.421" v="2605" actId="1076"/>
          <ac:picMkLst>
            <pc:docMk/>
            <pc:sldMk cId="2367705389" sldId="261"/>
            <ac:picMk id="14" creationId="{66CD1A9E-381E-F813-ADB8-72B9265FF3BA}"/>
          </ac:picMkLst>
        </pc:picChg>
        <pc:picChg chg="add mod">
          <ac:chgData name="Willcocks, Jacob Arthur Joel" userId="S::st20235124@outlook.cardiffmet.ac.uk::8b5d4eaa-be1a-44cc-b76d-875d32808a7d" providerId="AD" clId="Web-{0C02BC90-F588-352E-E39D-F2CB2EF2CC3F}" dt="2023-12-15T11:16:34.267" v="2651" actId="1076"/>
          <ac:picMkLst>
            <pc:docMk/>
            <pc:sldMk cId="2367705389" sldId="261"/>
            <ac:picMk id="16" creationId="{D1F399E9-6C9E-7D23-092E-0D16A398A8DA}"/>
          </ac:picMkLst>
        </pc:picChg>
      </pc:sldChg>
      <pc:sldChg chg="addSp modSp">
        <pc:chgData name="Willcocks, Jacob Arthur Joel" userId="S::st20235124@outlook.cardiffmet.ac.uk::8b5d4eaa-be1a-44cc-b76d-875d32808a7d" providerId="AD" clId="Web-{0C02BC90-F588-352E-E39D-F2CB2EF2CC3F}" dt="2023-12-15T09:11:49.189" v="200" actId="20577"/>
        <pc:sldMkLst>
          <pc:docMk/>
          <pc:sldMk cId="3049435162" sldId="262"/>
        </pc:sldMkLst>
        <pc:spChg chg="mod">
          <ac:chgData name="Willcocks, Jacob Arthur Joel" userId="S::st20235124@outlook.cardiffmet.ac.uk::8b5d4eaa-be1a-44cc-b76d-875d32808a7d" providerId="AD" clId="Web-{0C02BC90-F588-352E-E39D-F2CB2EF2CC3F}" dt="2023-12-15T09:10:56.719" v="185" actId="14100"/>
          <ac:spMkLst>
            <pc:docMk/>
            <pc:sldMk cId="3049435162" sldId="262"/>
            <ac:spMk id="3" creationId="{B43B5B6A-12FA-9A57-6782-9046C3336070}"/>
          </ac:spMkLst>
        </pc:spChg>
        <pc:spChg chg="add mod">
          <ac:chgData name="Willcocks, Jacob Arthur Joel" userId="S::st20235124@outlook.cardiffmet.ac.uk::8b5d4eaa-be1a-44cc-b76d-875d32808a7d" providerId="AD" clId="Web-{0C02BC90-F588-352E-E39D-F2CB2EF2CC3F}" dt="2023-12-15T09:11:49.189" v="200" actId="20577"/>
          <ac:spMkLst>
            <pc:docMk/>
            <pc:sldMk cId="3049435162" sldId="262"/>
            <ac:spMk id="4" creationId="{EAACFC71-1836-396B-5186-80BA44BBC464}"/>
          </ac:spMkLst>
        </pc:spChg>
      </pc:sldChg>
      <pc:sldChg chg="addSp delSp modSp">
        <pc:chgData name="Willcocks, Jacob Arthur Joel" userId="S::st20235124@outlook.cardiffmet.ac.uk::8b5d4eaa-be1a-44cc-b76d-875d32808a7d" providerId="AD" clId="Web-{0C02BC90-F588-352E-E39D-F2CB2EF2CC3F}" dt="2023-12-15T12:40:25.702" v="3335" actId="20577"/>
        <pc:sldMkLst>
          <pc:docMk/>
          <pc:sldMk cId="1826806270" sldId="267"/>
        </pc:sldMkLst>
        <pc:spChg chg="mod">
          <ac:chgData name="Willcocks, Jacob Arthur Joel" userId="S::st20235124@outlook.cardiffmet.ac.uk::8b5d4eaa-be1a-44cc-b76d-875d32808a7d" providerId="AD" clId="Web-{0C02BC90-F588-352E-E39D-F2CB2EF2CC3F}" dt="2023-12-15T12:40:25.702" v="3335" actId="20577"/>
          <ac:spMkLst>
            <pc:docMk/>
            <pc:sldMk cId="1826806270" sldId="267"/>
            <ac:spMk id="5" creationId="{918AF5B7-B787-1E1B-9490-B6FA0298D790}"/>
          </ac:spMkLst>
        </pc:spChg>
        <pc:spChg chg="mod">
          <ac:chgData name="Willcocks, Jacob Arthur Joel" userId="S::st20235124@outlook.cardiffmet.ac.uk::8b5d4eaa-be1a-44cc-b76d-875d32808a7d" providerId="AD" clId="Web-{0C02BC90-F588-352E-E39D-F2CB2EF2CC3F}" dt="2023-12-15T12:34:09.491" v="3201" actId="20577"/>
          <ac:spMkLst>
            <pc:docMk/>
            <pc:sldMk cId="1826806270" sldId="267"/>
            <ac:spMk id="7" creationId="{695DAE99-81C2-7738-B286-6BDF58B9B9DE}"/>
          </ac:spMkLst>
        </pc:spChg>
        <pc:spChg chg="add mod">
          <ac:chgData name="Willcocks, Jacob Arthur Joel" userId="S::st20235124@outlook.cardiffmet.ac.uk::8b5d4eaa-be1a-44cc-b76d-875d32808a7d" providerId="AD" clId="Web-{0C02BC90-F588-352E-E39D-F2CB2EF2CC3F}" dt="2023-12-15T12:37:30.753" v="3282" actId="1076"/>
          <ac:spMkLst>
            <pc:docMk/>
            <pc:sldMk cId="1826806270" sldId="267"/>
            <ac:spMk id="8" creationId="{590A91E5-B700-543A-4DCB-57B1332D20D6}"/>
          </ac:spMkLst>
        </pc:spChg>
        <pc:spChg chg="add mod">
          <ac:chgData name="Willcocks, Jacob Arthur Joel" userId="S::st20235124@outlook.cardiffmet.ac.uk::8b5d4eaa-be1a-44cc-b76d-875d32808a7d" providerId="AD" clId="Web-{0C02BC90-F588-352E-E39D-F2CB2EF2CC3F}" dt="2023-12-15T12:37:54.208" v="3291" actId="1076"/>
          <ac:spMkLst>
            <pc:docMk/>
            <pc:sldMk cId="1826806270" sldId="267"/>
            <ac:spMk id="10" creationId="{05CFC949-950D-0A4A-D121-3866A7F549B7}"/>
          </ac:spMkLst>
        </pc:spChg>
        <pc:spChg chg="add mod">
          <ac:chgData name="Willcocks, Jacob Arthur Joel" userId="S::st20235124@outlook.cardiffmet.ac.uk::8b5d4eaa-be1a-44cc-b76d-875d32808a7d" providerId="AD" clId="Web-{0C02BC90-F588-352E-E39D-F2CB2EF2CC3F}" dt="2023-12-15T12:38:06.896" v="3295" actId="1076"/>
          <ac:spMkLst>
            <pc:docMk/>
            <pc:sldMk cId="1826806270" sldId="267"/>
            <ac:spMk id="12" creationId="{907F011A-1417-270F-1F25-23988EAFEA07}"/>
          </ac:spMkLst>
        </pc:spChg>
        <pc:spChg chg="add mod">
          <ac:chgData name="Willcocks, Jacob Arthur Joel" userId="S::st20235124@outlook.cardiffmet.ac.uk::8b5d4eaa-be1a-44cc-b76d-875d32808a7d" providerId="AD" clId="Web-{0C02BC90-F588-352E-E39D-F2CB2EF2CC3F}" dt="2023-12-15T12:38:11.334" v="3297" actId="1076"/>
          <ac:spMkLst>
            <pc:docMk/>
            <pc:sldMk cId="1826806270" sldId="267"/>
            <ac:spMk id="14" creationId="{03C777AF-A717-004A-F6F1-FE49123804E2}"/>
          </ac:spMkLst>
        </pc:spChg>
        <pc:spChg chg="add mod">
          <ac:chgData name="Willcocks, Jacob Arthur Joel" userId="S::st20235124@outlook.cardiffmet.ac.uk::8b5d4eaa-be1a-44cc-b76d-875d32808a7d" providerId="AD" clId="Web-{0C02BC90-F588-352E-E39D-F2CB2EF2CC3F}" dt="2023-12-15T12:35:59.107" v="3245" actId="1076"/>
          <ac:spMkLst>
            <pc:docMk/>
            <pc:sldMk cId="1826806270" sldId="267"/>
            <ac:spMk id="18" creationId="{F319693F-273B-D828-DD2C-8C8020AFA360}"/>
          </ac:spMkLst>
        </pc:spChg>
        <pc:spChg chg="add mod">
          <ac:chgData name="Willcocks, Jacob Arthur Joel" userId="S::st20235124@outlook.cardiffmet.ac.uk::8b5d4eaa-be1a-44cc-b76d-875d32808a7d" providerId="AD" clId="Web-{0C02BC90-F588-352E-E39D-F2CB2EF2CC3F}" dt="2023-12-15T12:36:08.717" v="3253" actId="20577"/>
          <ac:spMkLst>
            <pc:docMk/>
            <pc:sldMk cId="1826806270" sldId="267"/>
            <ac:spMk id="19" creationId="{0D1D25ED-5F78-572F-02C6-3F167EE6E0DA}"/>
          </ac:spMkLst>
        </pc:spChg>
        <pc:spChg chg="add mod">
          <ac:chgData name="Willcocks, Jacob Arthur Joel" userId="S::st20235124@outlook.cardiffmet.ac.uk::8b5d4eaa-be1a-44cc-b76d-875d32808a7d" providerId="AD" clId="Web-{0C02BC90-F588-352E-E39D-F2CB2EF2CC3F}" dt="2023-12-15T12:36:22.640" v="3264" actId="20577"/>
          <ac:spMkLst>
            <pc:docMk/>
            <pc:sldMk cId="1826806270" sldId="267"/>
            <ac:spMk id="20" creationId="{27A561E9-C38E-77FA-F095-BB62E7582E0B}"/>
          </ac:spMkLst>
        </pc:spChg>
        <pc:picChg chg="add mod">
          <ac:chgData name="Willcocks, Jacob Arthur Joel" userId="S::st20235124@outlook.cardiffmet.ac.uk::8b5d4eaa-be1a-44cc-b76d-875d32808a7d" providerId="AD" clId="Web-{0C02BC90-F588-352E-E39D-F2CB2EF2CC3F}" dt="2023-12-15T12:38:13.584" v="3298" actId="1076"/>
          <ac:picMkLst>
            <pc:docMk/>
            <pc:sldMk cId="1826806270" sldId="267"/>
            <ac:picMk id="2" creationId="{270121A7-1FED-8D25-0F45-16B10D30105A}"/>
          </ac:picMkLst>
        </pc:picChg>
        <pc:picChg chg="add mod">
          <ac:chgData name="Willcocks, Jacob Arthur Joel" userId="S::st20235124@outlook.cardiffmet.ac.uk::8b5d4eaa-be1a-44cc-b76d-875d32808a7d" providerId="AD" clId="Web-{0C02BC90-F588-352E-E39D-F2CB2EF2CC3F}" dt="2023-12-15T12:37:22.519" v="3279" actId="1076"/>
          <ac:picMkLst>
            <pc:docMk/>
            <pc:sldMk cId="1826806270" sldId="267"/>
            <ac:picMk id="3" creationId="{675E038C-0E58-861C-50F8-469D7F772D77}"/>
          </ac:picMkLst>
        </pc:picChg>
        <pc:picChg chg="add mod">
          <ac:chgData name="Willcocks, Jacob Arthur Joel" userId="S::st20235124@outlook.cardiffmet.ac.uk::8b5d4eaa-be1a-44cc-b76d-875d32808a7d" providerId="AD" clId="Web-{0C02BC90-F588-352E-E39D-F2CB2EF2CC3F}" dt="2023-12-15T12:37:16.346" v="3276" actId="1076"/>
          <ac:picMkLst>
            <pc:docMk/>
            <pc:sldMk cId="1826806270" sldId="267"/>
            <ac:picMk id="4" creationId="{BCAC8274-67A8-9C47-17E9-53FBCA19C637}"/>
          </ac:picMkLst>
        </pc:picChg>
        <pc:picChg chg="add mod">
          <ac:chgData name="Willcocks, Jacob Arthur Joel" userId="S::st20235124@outlook.cardiffmet.ac.uk::8b5d4eaa-be1a-44cc-b76d-875d32808a7d" providerId="AD" clId="Web-{0C02BC90-F588-352E-E39D-F2CB2EF2CC3F}" dt="2023-12-15T12:38:08.990" v="3296" actId="1076"/>
          <ac:picMkLst>
            <pc:docMk/>
            <pc:sldMk cId="1826806270" sldId="267"/>
            <ac:picMk id="6" creationId="{79FEFCF2-01B7-E5A0-FE6B-9E50A55364A1}"/>
          </ac:picMkLst>
        </pc:picChg>
        <pc:picChg chg="add mod modCrop">
          <ac:chgData name="Willcocks, Jacob Arthur Joel" userId="S::st20235124@outlook.cardiffmet.ac.uk::8b5d4eaa-be1a-44cc-b76d-875d32808a7d" providerId="AD" clId="Web-{0C02BC90-F588-352E-E39D-F2CB2EF2CC3F}" dt="2023-12-15T12:37:45.333" v="3288" actId="14100"/>
          <ac:picMkLst>
            <pc:docMk/>
            <pc:sldMk cId="1826806270" sldId="267"/>
            <ac:picMk id="9" creationId="{1E8DD48C-A78C-EEF1-5472-A8A769CAB13A}"/>
          </ac:picMkLst>
        </pc:picChg>
        <pc:picChg chg="add mod modCrop">
          <ac:chgData name="Willcocks, Jacob Arthur Joel" userId="S::st20235124@outlook.cardiffmet.ac.uk::8b5d4eaa-be1a-44cc-b76d-875d32808a7d" providerId="AD" clId="Web-{0C02BC90-F588-352E-E39D-F2CB2EF2CC3F}" dt="2023-12-15T12:37:59.318" v="3293" actId="14100"/>
          <ac:picMkLst>
            <pc:docMk/>
            <pc:sldMk cId="1826806270" sldId="267"/>
            <ac:picMk id="11" creationId="{5BB9CF6F-C960-7DDE-0C11-7D5039308DC9}"/>
          </ac:picMkLst>
        </pc:picChg>
        <pc:picChg chg="add del">
          <ac:chgData name="Willcocks, Jacob Arthur Joel" userId="S::st20235124@outlook.cardiffmet.ac.uk::8b5d4eaa-be1a-44cc-b76d-875d32808a7d" providerId="AD" clId="Web-{0C02BC90-F588-352E-E39D-F2CB2EF2CC3F}" dt="2023-12-15T12:31:39.356" v="3123"/>
          <ac:picMkLst>
            <pc:docMk/>
            <pc:sldMk cId="1826806270" sldId="267"/>
            <ac:picMk id="13" creationId="{778F2F10-4385-CC00-A785-28EF131C28DE}"/>
          </ac:picMkLst>
        </pc:picChg>
        <pc:picChg chg="add mod modCrop">
          <ac:chgData name="Willcocks, Jacob Arthur Joel" userId="S::st20235124@outlook.cardiffmet.ac.uk::8b5d4eaa-be1a-44cc-b76d-875d32808a7d" providerId="AD" clId="Web-{0C02BC90-F588-352E-E39D-F2CB2EF2CC3F}" dt="2023-12-15T12:34:20.523" v="3207" actId="1076"/>
          <ac:picMkLst>
            <pc:docMk/>
            <pc:sldMk cId="1826806270" sldId="267"/>
            <ac:picMk id="15" creationId="{B45E3289-337E-63F3-B03E-5A1EF5BF9EBA}"/>
          </ac:picMkLst>
        </pc:picChg>
        <pc:picChg chg="add mod modCrop">
          <ac:chgData name="Willcocks, Jacob Arthur Joel" userId="S::st20235124@outlook.cardiffmet.ac.uk::8b5d4eaa-be1a-44cc-b76d-875d32808a7d" providerId="AD" clId="Web-{0C02BC90-F588-352E-E39D-F2CB2EF2CC3F}" dt="2023-12-15T12:34:45.149" v="3215" actId="1076"/>
          <ac:picMkLst>
            <pc:docMk/>
            <pc:sldMk cId="1826806270" sldId="267"/>
            <ac:picMk id="16" creationId="{16B7AFFF-F171-7997-C498-3F350C82494E}"/>
          </ac:picMkLst>
        </pc:picChg>
        <pc:picChg chg="add mod modCrop">
          <ac:chgData name="Willcocks, Jacob Arthur Joel" userId="S::st20235124@outlook.cardiffmet.ac.uk::8b5d4eaa-be1a-44cc-b76d-875d32808a7d" providerId="AD" clId="Web-{0C02BC90-F588-352E-E39D-F2CB2EF2CC3F}" dt="2023-12-15T12:35:06.151" v="3221" actId="1076"/>
          <ac:picMkLst>
            <pc:docMk/>
            <pc:sldMk cId="1826806270" sldId="267"/>
            <ac:picMk id="17" creationId="{6BC7DEC6-7916-209F-45A4-50BAB700BCE0}"/>
          </ac:picMkLst>
        </pc:picChg>
        <pc:picChg chg="add mod modCrop">
          <ac:chgData name="Willcocks, Jacob Arthur Joel" userId="S::st20235124@outlook.cardiffmet.ac.uk::8b5d4eaa-be1a-44cc-b76d-875d32808a7d" providerId="AD" clId="Web-{0C02BC90-F588-352E-E39D-F2CB2EF2CC3F}" dt="2023-12-15T12:37:43.332" v="3287" actId="1076"/>
          <ac:picMkLst>
            <pc:docMk/>
            <pc:sldMk cId="1826806270" sldId="267"/>
            <ac:picMk id="21" creationId="{8D7F2C9D-6AE3-7726-A02F-D292A6DE442C}"/>
          </ac:picMkLst>
        </pc:picChg>
      </pc:sldChg>
      <pc:sldChg chg="addSp delSp modSp">
        <pc:chgData name="Willcocks, Jacob Arthur Joel" userId="S::st20235124@outlook.cardiffmet.ac.uk::8b5d4eaa-be1a-44cc-b76d-875d32808a7d" providerId="AD" clId="Web-{0C02BC90-F588-352E-E39D-F2CB2EF2CC3F}" dt="2023-12-15T11:33:21.904" v="2710" actId="20577"/>
        <pc:sldMkLst>
          <pc:docMk/>
          <pc:sldMk cId="358651483" sldId="280"/>
        </pc:sldMkLst>
        <pc:spChg chg="mod">
          <ac:chgData name="Willcocks, Jacob Arthur Joel" userId="S::st20235124@outlook.cardiffmet.ac.uk::8b5d4eaa-be1a-44cc-b76d-875d32808a7d" providerId="AD" clId="Web-{0C02BC90-F588-352E-E39D-F2CB2EF2CC3F}" dt="2023-12-15T11:20:05.648" v="2685" actId="14100"/>
          <ac:spMkLst>
            <pc:docMk/>
            <pc:sldMk cId="358651483" sldId="280"/>
            <ac:spMk id="8" creationId="{EEC47023-7064-7883-7786-6F038D9B3FD0}"/>
          </ac:spMkLst>
        </pc:spChg>
        <pc:spChg chg="add del">
          <ac:chgData name="Willcocks, Jacob Arthur Joel" userId="S::st20235124@outlook.cardiffmet.ac.uk::8b5d4eaa-be1a-44cc-b76d-875d32808a7d" providerId="AD" clId="Web-{0C02BC90-F588-352E-E39D-F2CB2EF2CC3F}" dt="2023-12-15T11:20:11.132" v="2687"/>
          <ac:spMkLst>
            <pc:docMk/>
            <pc:sldMk cId="358651483" sldId="280"/>
            <ac:spMk id="10" creationId="{328E9AB5-E8D7-C73B-D8EE-02848BECEDFF}"/>
          </ac:spMkLst>
        </pc:spChg>
        <pc:spChg chg="add mod">
          <ac:chgData name="Willcocks, Jacob Arthur Joel" userId="S::st20235124@outlook.cardiffmet.ac.uk::8b5d4eaa-be1a-44cc-b76d-875d32808a7d" providerId="AD" clId="Web-{0C02BC90-F588-352E-E39D-F2CB2EF2CC3F}" dt="2023-12-15T11:33:21.904" v="2710" actId="20577"/>
          <ac:spMkLst>
            <pc:docMk/>
            <pc:sldMk cId="358651483" sldId="280"/>
            <ac:spMk id="11" creationId="{D82A04C2-8A6E-2854-134B-949FA21502F2}"/>
          </ac:spMkLst>
        </pc:spChg>
      </pc:sldChg>
      <pc:sldChg chg="addSp delSp modSp new">
        <pc:chgData name="Willcocks, Jacob Arthur Joel" userId="S::st20235124@outlook.cardiffmet.ac.uk::8b5d4eaa-be1a-44cc-b76d-875d32808a7d" providerId="AD" clId="Web-{0C02BC90-F588-352E-E39D-F2CB2EF2CC3F}" dt="2023-12-15T09:03:06.081" v="129" actId="20577"/>
        <pc:sldMkLst>
          <pc:docMk/>
          <pc:sldMk cId="699545968" sldId="287"/>
        </pc:sldMkLst>
        <pc:spChg chg="del mod">
          <ac:chgData name="Willcocks, Jacob Arthur Joel" userId="S::st20235124@outlook.cardiffmet.ac.uk::8b5d4eaa-be1a-44cc-b76d-875d32808a7d" providerId="AD" clId="Web-{0C02BC90-F588-352E-E39D-F2CB2EF2CC3F}" dt="2023-12-15T08:39:17.059" v="9"/>
          <ac:spMkLst>
            <pc:docMk/>
            <pc:sldMk cId="699545968" sldId="287"/>
            <ac:spMk id="2" creationId="{E4173AD2-558E-678A-8E71-78958254D4ED}"/>
          </ac:spMkLst>
        </pc:spChg>
        <pc:spChg chg="del">
          <ac:chgData name="Willcocks, Jacob Arthur Joel" userId="S::st20235124@outlook.cardiffmet.ac.uk::8b5d4eaa-be1a-44cc-b76d-875d32808a7d" providerId="AD" clId="Web-{0C02BC90-F588-352E-E39D-F2CB2EF2CC3F}" dt="2023-12-15T08:39:01.386" v="7"/>
          <ac:spMkLst>
            <pc:docMk/>
            <pc:sldMk cId="699545968" sldId="287"/>
            <ac:spMk id="3" creationId="{E4A3B6EC-218F-058A-D4EA-F27924082BD7}"/>
          </ac:spMkLst>
        </pc:spChg>
        <pc:spChg chg="add mod">
          <ac:chgData name="Willcocks, Jacob Arthur Joel" userId="S::st20235124@outlook.cardiffmet.ac.uk::8b5d4eaa-be1a-44cc-b76d-875d32808a7d" providerId="AD" clId="Web-{0C02BC90-F588-352E-E39D-F2CB2EF2CC3F}" dt="2023-12-15T09:03:06.081" v="129" actId="20577"/>
          <ac:spMkLst>
            <pc:docMk/>
            <pc:sldMk cId="699545968" sldId="287"/>
            <ac:spMk id="5" creationId="{89834D58-7BF8-6CDD-1671-6CA55C27AAEF}"/>
          </ac:spMkLst>
        </pc:spChg>
        <pc:spChg chg="add mod">
          <ac:chgData name="Willcocks, Jacob Arthur Joel" userId="S::st20235124@outlook.cardiffmet.ac.uk::8b5d4eaa-be1a-44cc-b76d-875d32808a7d" providerId="AD" clId="Web-{0C02BC90-F588-352E-E39D-F2CB2EF2CC3F}" dt="2023-12-15T08:39:24.387" v="10" actId="20577"/>
          <ac:spMkLst>
            <pc:docMk/>
            <pc:sldMk cId="699545968" sldId="287"/>
            <ac:spMk id="7" creationId="{27E453A4-BCBE-B4BF-F62A-3FD34FD62D9F}"/>
          </ac:spMkLst>
        </pc:spChg>
      </pc:sldChg>
      <pc:sldChg chg="addSp delSp modSp new">
        <pc:chgData name="Willcocks, Jacob Arthur Joel" userId="S::st20235124@outlook.cardiffmet.ac.uk::8b5d4eaa-be1a-44cc-b76d-875d32808a7d" providerId="AD" clId="Web-{0C02BC90-F588-352E-E39D-F2CB2EF2CC3F}" dt="2023-12-15T14:18:04.392" v="3733" actId="1076"/>
        <pc:sldMkLst>
          <pc:docMk/>
          <pc:sldMk cId="1333687051" sldId="288"/>
        </pc:sldMkLst>
        <pc:spChg chg="del">
          <ac:chgData name="Willcocks, Jacob Arthur Joel" userId="S::st20235124@outlook.cardiffmet.ac.uk::8b5d4eaa-be1a-44cc-b76d-875d32808a7d" providerId="AD" clId="Web-{0C02BC90-F588-352E-E39D-F2CB2EF2CC3F}" dt="2023-12-15T12:39:38.183" v="3301"/>
          <ac:spMkLst>
            <pc:docMk/>
            <pc:sldMk cId="1333687051" sldId="288"/>
            <ac:spMk id="2" creationId="{2ECAA7C2-ED14-903C-FCF1-80017A287208}"/>
          </ac:spMkLst>
        </pc:spChg>
        <pc:spChg chg="add mod">
          <ac:chgData name="Willcocks, Jacob Arthur Joel" userId="S::st20235124@outlook.cardiffmet.ac.uk::8b5d4eaa-be1a-44cc-b76d-875d32808a7d" providerId="AD" clId="Web-{0C02BC90-F588-352E-E39D-F2CB2EF2CC3F}" dt="2023-12-15T14:05:49.629" v="3338" actId="20577"/>
          <ac:spMkLst>
            <pc:docMk/>
            <pc:sldMk cId="1333687051" sldId="288"/>
            <ac:spMk id="3" creationId="{3C50158D-BBAC-0508-5C9B-890DDD830FCA}"/>
          </ac:spMkLst>
        </pc:spChg>
        <pc:spChg chg="del">
          <ac:chgData name="Willcocks, Jacob Arthur Joel" userId="S::st20235124@outlook.cardiffmet.ac.uk::8b5d4eaa-be1a-44cc-b76d-875d32808a7d" providerId="AD" clId="Web-{0C02BC90-F588-352E-E39D-F2CB2EF2CC3F}" dt="2023-12-15T12:39:36.871" v="3300"/>
          <ac:spMkLst>
            <pc:docMk/>
            <pc:sldMk cId="1333687051" sldId="288"/>
            <ac:spMk id="3" creationId="{B1BA74F9-B181-67A1-A475-3978E742FAA3}"/>
          </ac:spMkLst>
        </pc:spChg>
        <pc:spChg chg="add mod">
          <ac:chgData name="Willcocks, Jacob Arthur Joel" userId="S::st20235124@outlook.cardiffmet.ac.uk::8b5d4eaa-be1a-44cc-b76d-875d32808a7d" providerId="AD" clId="Web-{0C02BC90-F588-352E-E39D-F2CB2EF2CC3F}" dt="2023-12-15T14:15:49.652" v="3711" actId="14100"/>
          <ac:spMkLst>
            <pc:docMk/>
            <pc:sldMk cId="1333687051" sldId="288"/>
            <ac:spMk id="5" creationId="{D92F3F75-9AC7-C5DA-1FDB-3406E6F833A8}"/>
          </ac:spMkLst>
        </pc:spChg>
        <pc:spChg chg="add mod">
          <ac:chgData name="Willcocks, Jacob Arthur Joel" userId="S::st20235124@outlook.cardiffmet.ac.uk::8b5d4eaa-be1a-44cc-b76d-875d32808a7d" providerId="AD" clId="Web-{0C02BC90-F588-352E-E39D-F2CB2EF2CC3F}" dt="2023-12-15T14:11:51.690" v="3524" actId="1076"/>
          <ac:spMkLst>
            <pc:docMk/>
            <pc:sldMk cId="1333687051" sldId="288"/>
            <ac:spMk id="9" creationId="{2D073336-9D36-82B9-FEB3-B87A94D963E4}"/>
          </ac:spMkLst>
        </pc:spChg>
        <pc:spChg chg="add mod">
          <ac:chgData name="Willcocks, Jacob Arthur Joel" userId="S::st20235124@outlook.cardiffmet.ac.uk::8b5d4eaa-be1a-44cc-b76d-875d32808a7d" providerId="AD" clId="Web-{0C02BC90-F588-352E-E39D-F2CB2EF2CC3F}" dt="2023-12-15T14:12:02.097" v="3528" actId="1076"/>
          <ac:spMkLst>
            <pc:docMk/>
            <pc:sldMk cId="1333687051" sldId="288"/>
            <ac:spMk id="10" creationId="{5A4017E4-A96D-B733-0A30-FE1F2B8CF404}"/>
          </ac:spMkLst>
        </pc:spChg>
        <pc:spChg chg="add mod">
          <ac:chgData name="Willcocks, Jacob Arthur Joel" userId="S::st20235124@outlook.cardiffmet.ac.uk::8b5d4eaa-be1a-44cc-b76d-875d32808a7d" providerId="AD" clId="Web-{0C02BC90-F588-352E-E39D-F2CB2EF2CC3F}" dt="2023-12-15T14:18:04.392" v="3733" actId="1076"/>
          <ac:spMkLst>
            <pc:docMk/>
            <pc:sldMk cId="1333687051" sldId="288"/>
            <ac:spMk id="12" creationId="{CEAC663D-7DD1-48F8-0B02-248863211C37}"/>
          </ac:spMkLst>
        </pc:spChg>
        <pc:picChg chg="add mod modCrop">
          <ac:chgData name="Willcocks, Jacob Arthur Joel" userId="S::st20235124@outlook.cardiffmet.ac.uk::8b5d4eaa-be1a-44cc-b76d-875d32808a7d" providerId="AD" clId="Web-{0C02BC90-F588-352E-E39D-F2CB2EF2CC3F}" dt="2023-12-15T14:07:26.414" v="3389" actId="1076"/>
          <ac:picMkLst>
            <pc:docMk/>
            <pc:sldMk cId="1333687051" sldId="288"/>
            <ac:picMk id="6" creationId="{2A86E272-AD64-69AC-BD61-1F0CC95F3152}"/>
          </ac:picMkLst>
        </pc:picChg>
        <pc:picChg chg="add mod">
          <ac:chgData name="Willcocks, Jacob Arthur Joel" userId="S::st20235124@outlook.cardiffmet.ac.uk::8b5d4eaa-be1a-44cc-b76d-875d32808a7d" providerId="AD" clId="Web-{0C02BC90-F588-352E-E39D-F2CB2EF2CC3F}" dt="2023-12-15T14:09:23.247" v="3437" actId="14100"/>
          <ac:picMkLst>
            <pc:docMk/>
            <pc:sldMk cId="1333687051" sldId="288"/>
            <ac:picMk id="7" creationId="{B1968F22-5D0F-7A44-9419-F1F25DB6854B}"/>
          </ac:picMkLst>
        </pc:picChg>
        <pc:picChg chg="add mod">
          <ac:chgData name="Willcocks, Jacob Arthur Joel" userId="S::st20235124@outlook.cardiffmet.ac.uk::8b5d4eaa-be1a-44cc-b76d-875d32808a7d" providerId="AD" clId="Web-{0C02BC90-F588-352E-E39D-F2CB2EF2CC3F}" dt="2023-12-15T14:17:34.688" v="3715" actId="14100"/>
          <ac:picMkLst>
            <pc:docMk/>
            <pc:sldMk cId="1333687051" sldId="288"/>
            <ac:picMk id="11" creationId="{BF6A02D2-D5C1-01E2-1AB8-5D46FF95F323}"/>
          </ac:picMkLst>
        </pc:picChg>
      </pc:sldChg>
      <pc:sldChg chg="addSp delSp modSp new">
        <pc:chgData name="Willcocks, Jacob Arthur Joel" userId="S::st20235124@outlook.cardiffmet.ac.uk::8b5d4eaa-be1a-44cc-b76d-875d32808a7d" providerId="AD" clId="Web-{0C02BC90-F588-352E-E39D-F2CB2EF2CC3F}" dt="2023-12-15T14:24:37.595" v="3968" actId="1076"/>
        <pc:sldMkLst>
          <pc:docMk/>
          <pc:sldMk cId="2399972469" sldId="289"/>
        </pc:sldMkLst>
        <pc:spChg chg="del">
          <ac:chgData name="Willcocks, Jacob Arthur Joel" userId="S::st20235124@outlook.cardiffmet.ac.uk::8b5d4eaa-be1a-44cc-b76d-875d32808a7d" providerId="AD" clId="Web-{0C02BC90-F588-352E-E39D-F2CB2EF2CC3F}" dt="2023-12-15T14:18:28.143" v="3735"/>
          <ac:spMkLst>
            <pc:docMk/>
            <pc:sldMk cId="2399972469" sldId="289"/>
            <ac:spMk id="2" creationId="{528E593A-FF44-6C9C-37C1-1B418A19B534}"/>
          </ac:spMkLst>
        </pc:spChg>
        <pc:spChg chg="del">
          <ac:chgData name="Willcocks, Jacob Arthur Joel" userId="S::st20235124@outlook.cardiffmet.ac.uk::8b5d4eaa-be1a-44cc-b76d-875d32808a7d" providerId="AD" clId="Web-{0C02BC90-F588-352E-E39D-F2CB2EF2CC3F}" dt="2023-12-15T14:18:28.549" v="3736"/>
          <ac:spMkLst>
            <pc:docMk/>
            <pc:sldMk cId="2399972469" sldId="289"/>
            <ac:spMk id="3" creationId="{F682822A-DC37-526A-7E7D-0ECCFA489939}"/>
          </ac:spMkLst>
        </pc:spChg>
        <pc:spChg chg="add mod">
          <ac:chgData name="Willcocks, Jacob Arthur Joel" userId="S::st20235124@outlook.cardiffmet.ac.uk::8b5d4eaa-be1a-44cc-b76d-875d32808a7d" providerId="AD" clId="Web-{0C02BC90-F588-352E-E39D-F2CB2EF2CC3F}" dt="2023-12-15T14:18:41.784" v="3746" actId="20577"/>
          <ac:spMkLst>
            <pc:docMk/>
            <pc:sldMk cId="2399972469" sldId="289"/>
            <ac:spMk id="5" creationId="{FB9A5BCB-3E9C-8EFA-0CFE-6FDD0C97DC67}"/>
          </ac:spMkLst>
        </pc:spChg>
        <pc:spChg chg="add mod">
          <ac:chgData name="Willcocks, Jacob Arthur Joel" userId="S::st20235124@outlook.cardiffmet.ac.uk::8b5d4eaa-be1a-44cc-b76d-875d32808a7d" providerId="AD" clId="Web-{0C02BC90-F588-352E-E39D-F2CB2EF2CC3F}" dt="2023-12-15T14:23:05.779" v="3906" actId="20577"/>
          <ac:spMkLst>
            <pc:docMk/>
            <pc:sldMk cId="2399972469" sldId="289"/>
            <ac:spMk id="7" creationId="{1129C39D-93ED-DDB1-F986-CF4D9BAF45D9}"/>
          </ac:spMkLst>
        </pc:spChg>
        <pc:spChg chg="add mod">
          <ac:chgData name="Willcocks, Jacob Arthur Joel" userId="S::st20235124@outlook.cardiffmet.ac.uk::8b5d4eaa-be1a-44cc-b76d-875d32808a7d" providerId="AD" clId="Web-{0C02BC90-F588-352E-E39D-F2CB2EF2CC3F}" dt="2023-12-15T14:19:38.380" v="3783" actId="14100"/>
          <ac:spMkLst>
            <pc:docMk/>
            <pc:sldMk cId="2399972469" sldId="289"/>
            <ac:spMk id="10" creationId="{D22F7049-8A5B-92CE-D721-F3D2E4A229A8}"/>
          </ac:spMkLst>
        </pc:spChg>
        <pc:spChg chg="add mod">
          <ac:chgData name="Willcocks, Jacob Arthur Joel" userId="S::st20235124@outlook.cardiffmet.ac.uk::8b5d4eaa-be1a-44cc-b76d-875d32808a7d" providerId="AD" clId="Web-{0C02BC90-F588-352E-E39D-F2CB2EF2CC3F}" dt="2023-12-15T14:23:59.625" v="3932" actId="20577"/>
          <ac:spMkLst>
            <pc:docMk/>
            <pc:sldMk cId="2399972469" sldId="289"/>
            <ac:spMk id="15" creationId="{40A1B90A-1272-656B-FEBE-658F1B20A48B}"/>
          </ac:spMkLst>
        </pc:spChg>
        <pc:spChg chg="add mod">
          <ac:chgData name="Willcocks, Jacob Arthur Joel" userId="S::st20235124@outlook.cardiffmet.ac.uk::8b5d4eaa-be1a-44cc-b76d-875d32808a7d" providerId="AD" clId="Web-{0C02BC90-F588-352E-E39D-F2CB2EF2CC3F}" dt="2023-12-15T14:24:18.563" v="3953" actId="1076"/>
          <ac:spMkLst>
            <pc:docMk/>
            <pc:sldMk cId="2399972469" sldId="289"/>
            <ac:spMk id="16" creationId="{28020EF0-F016-C338-0AE5-5AA9E0119261}"/>
          </ac:spMkLst>
        </pc:spChg>
        <pc:spChg chg="add mod">
          <ac:chgData name="Willcocks, Jacob Arthur Joel" userId="S::st20235124@outlook.cardiffmet.ac.uk::8b5d4eaa-be1a-44cc-b76d-875d32808a7d" providerId="AD" clId="Web-{0C02BC90-F588-352E-E39D-F2CB2EF2CC3F}" dt="2023-12-15T14:24:37.595" v="3968" actId="1076"/>
          <ac:spMkLst>
            <pc:docMk/>
            <pc:sldMk cId="2399972469" sldId="289"/>
            <ac:spMk id="17" creationId="{A963D134-E912-D11B-D562-350F1C7F0648}"/>
          </ac:spMkLst>
        </pc:spChg>
        <pc:picChg chg="add mod">
          <ac:chgData name="Willcocks, Jacob Arthur Joel" userId="S::st20235124@outlook.cardiffmet.ac.uk::8b5d4eaa-be1a-44cc-b76d-875d32808a7d" providerId="AD" clId="Web-{0C02BC90-F588-352E-E39D-F2CB2EF2CC3F}" dt="2023-12-15T14:19:20.239" v="3770" actId="1076"/>
          <ac:picMkLst>
            <pc:docMk/>
            <pc:sldMk cId="2399972469" sldId="289"/>
            <ac:picMk id="8" creationId="{E5A82E6A-5977-3171-202F-F8E2895B5204}"/>
          </ac:picMkLst>
        </pc:picChg>
        <pc:picChg chg="add mod modCrop">
          <ac:chgData name="Willcocks, Jacob Arthur Joel" userId="S::st20235124@outlook.cardiffmet.ac.uk::8b5d4eaa-be1a-44cc-b76d-875d32808a7d" providerId="AD" clId="Web-{0C02BC90-F588-352E-E39D-F2CB2EF2CC3F}" dt="2023-12-15T14:20:29.617" v="3808" actId="14100"/>
          <ac:picMkLst>
            <pc:docMk/>
            <pc:sldMk cId="2399972469" sldId="289"/>
            <ac:picMk id="11" creationId="{ADFCBF9C-0B4D-EAC3-4C14-AA5552EFBEAC}"/>
          </ac:picMkLst>
        </pc:picChg>
        <pc:picChg chg="add mod modCrop">
          <ac:chgData name="Willcocks, Jacob Arthur Joel" userId="S::st20235124@outlook.cardiffmet.ac.uk::8b5d4eaa-be1a-44cc-b76d-875d32808a7d" providerId="AD" clId="Web-{0C02BC90-F588-352E-E39D-F2CB2EF2CC3F}" dt="2023-12-15T14:23:46.327" v="3929" actId="1076"/>
          <ac:picMkLst>
            <pc:docMk/>
            <pc:sldMk cId="2399972469" sldId="289"/>
            <ac:picMk id="12" creationId="{83A910EF-023D-8BC3-635F-3C27AE844F04}"/>
          </ac:picMkLst>
        </pc:picChg>
        <pc:picChg chg="add del mod">
          <ac:chgData name="Willcocks, Jacob Arthur Joel" userId="S::st20235124@outlook.cardiffmet.ac.uk::8b5d4eaa-be1a-44cc-b76d-875d32808a7d" providerId="AD" clId="Web-{0C02BC90-F588-352E-E39D-F2CB2EF2CC3F}" dt="2023-12-15T14:23:07.951" v="3908"/>
          <ac:picMkLst>
            <pc:docMk/>
            <pc:sldMk cId="2399972469" sldId="289"/>
            <ac:picMk id="13" creationId="{E5FEC138-FFEB-EE37-0213-14D267F8ED4E}"/>
          </ac:picMkLst>
        </pc:picChg>
        <pc:picChg chg="add mod">
          <ac:chgData name="Willcocks, Jacob Arthur Joel" userId="S::st20235124@outlook.cardiffmet.ac.uk::8b5d4eaa-be1a-44cc-b76d-875d32808a7d" providerId="AD" clId="Web-{0C02BC90-F588-352E-E39D-F2CB2EF2CC3F}" dt="2023-12-15T14:23:36.733" v="3924" actId="1076"/>
          <ac:picMkLst>
            <pc:docMk/>
            <pc:sldMk cId="2399972469" sldId="289"/>
            <ac:picMk id="14" creationId="{CBC6B0C0-3BCD-8477-A9D8-7A1C29FBC08B}"/>
          </ac:picMkLst>
        </pc:picChg>
      </pc:sldChg>
      <pc:sldChg chg="addSp delSp modSp new">
        <pc:chgData name="Willcocks, Jacob Arthur Joel" userId="S::st20235124@outlook.cardiffmet.ac.uk::8b5d4eaa-be1a-44cc-b76d-875d32808a7d" providerId="AD" clId="Web-{0C02BC90-F588-352E-E39D-F2CB2EF2CC3F}" dt="2023-12-15T14:37:37.548" v="4369" actId="1076"/>
        <pc:sldMkLst>
          <pc:docMk/>
          <pc:sldMk cId="1177455327" sldId="290"/>
        </pc:sldMkLst>
        <pc:spChg chg="del">
          <ac:chgData name="Willcocks, Jacob Arthur Joel" userId="S::st20235124@outlook.cardiffmet.ac.uk::8b5d4eaa-be1a-44cc-b76d-875d32808a7d" providerId="AD" clId="Web-{0C02BC90-F588-352E-E39D-F2CB2EF2CC3F}" dt="2023-12-15T14:26:12.427" v="3972"/>
          <ac:spMkLst>
            <pc:docMk/>
            <pc:sldMk cId="1177455327" sldId="290"/>
            <ac:spMk id="2" creationId="{32DB4FDB-9237-98F5-A7E6-F0CD1304B2F3}"/>
          </ac:spMkLst>
        </pc:spChg>
        <pc:spChg chg="del">
          <ac:chgData name="Willcocks, Jacob Arthur Joel" userId="S::st20235124@outlook.cardiffmet.ac.uk::8b5d4eaa-be1a-44cc-b76d-875d32808a7d" providerId="AD" clId="Web-{0C02BC90-F588-352E-E39D-F2CB2EF2CC3F}" dt="2023-12-15T14:26:13.411" v="3973"/>
          <ac:spMkLst>
            <pc:docMk/>
            <pc:sldMk cId="1177455327" sldId="290"/>
            <ac:spMk id="3" creationId="{41840D7D-6FFA-5252-C105-60E629833988}"/>
          </ac:spMkLst>
        </pc:spChg>
        <pc:spChg chg="add mod">
          <ac:chgData name="Willcocks, Jacob Arthur Joel" userId="S::st20235124@outlook.cardiffmet.ac.uk::8b5d4eaa-be1a-44cc-b76d-875d32808a7d" providerId="AD" clId="Web-{0C02BC90-F588-352E-E39D-F2CB2EF2CC3F}" dt="2023-12-15T14:26:18.037" v="3975" actId="20577"/>
          <ac:spMkLst>
            <pc:docMk/>
            <pc:sldMk cId="1177455327" sldId="290"/>
            <ac:spMk id="5" creationId="{78AEA11A-60A7-815C-69EE-76A3995506D8}"/>
          </ac:spMkLst>
        </pc:spChg>
        <pc:spChg chg="add mod">
          <ac:chgData name="Willcocks, Jacob Arthur Joel" userId="S::st20235124@outlook.cardiffmet.ac.uk::8b5d4eaa-be1a-44cc-b76d-875d32808a7d" providerId="AD" clId="Web-{0C02BC90-F588-352E-E39D-F2CB2EF2CC3F}" dt="2023-12-15T14:36:28.529" v="4329" actId="14100"/>
          <ac:spMkLst>
            <pc:docMk/>
            <pc:sldMk cId="1177455327" sldId="290"/>
            <ac:spMk id="7" creationId="{A497922F-2376-81A5-0538-142B25AAFEC5}"/>
          </ac:spMkLst>
        </pc:spChg>
        <pc:spChg chg="add mod">
          <ac:chgData name="Willcocks, Jacob Arthur Joel" userId="S::st20235124@outlook.cardiffmet.ac.uk::8b5d4eaa-be1a-44cc-b76d-875d32808a7d" providerId="AD" clId="Web-{0C02BC90-F588-352E-E39D-F2CB2EF2CC3F}" dt="2023-12-15T14:36:34.701" v="4331" actId="1076"/>
          <ac:spMkLst>
            <pc:docMk/>
            <pc:sldMk cId="1177455327" sldId="290"/>
            <ac:spMk id="11" creationId="{93D49E9B-9162-CF30-AE53-57EB177AF3DA}"/>
          </ac:spMkLst>
        </pc:spChg>
        <pc:spChg chg="add mod">
          <ac:chgData name="Willcocks, Jacob Arthur Joel" userId="S::st20235124@outlook.cardiffmet.ac.uk::8b5d4eaa-be1a-44cc-b76d-875d32808a7d" providerId="AD" clId="Web-{0C02BC90-F588-352E-E39D-F2CB2EF2CC3F}" dt="2023-12-15T14:37:08.015" v="4351" actId="1076"/>
          <ac:spMkLst>
            <pc:docMk/>
            <pc:sldMk cId="1177455327" sldId="290"/>
            <ac:spMk id="13" creationId="{E76503B6-AB3F-A77F-E9AC-B4C9F36ADB60}"/>
          </ac:spMkLst>
        </pc:spChg>
        <pc:spChg chg="add mod">
          <ac:chgData name="Willcocks, Jacob Arthur Joel" userId="S::st20235124@outlook.cardiffmet.ac.uk::8b5d4eaa-be1a-44cc-b76d-875d32808a7d" providerId="AD" clId="Web-{0C02BC90-F588-352E-E39D-F2CB2EF2CC3F}" dt="2023-12-15T14:37:37.548" v="4369" actId="1076"/>
          <ac:spMkLst>
            <pc:docMk/>
            <pc:sldMk cId="1177455327" sldId="290"/>
            <ac:spMk id="14" creationId="{EC58FCEE-1ABF-5153-C6A8-40FEA9DA3A06}"/>
          </ac:spMkLst>
        </pc:spChg>
        <pc:picChg chg="add mod">
          <ac:chgData name="Willcocks, Jacob Arthur Joel" userId="S::st20235124@outlook.cardiffmet.ac.uk::8b5d4eaa-be1a-44cc-b76d-875d32808a7d" providerId="AD" clId="Web-{0C02BC90-F588-352E-E39D-F2CB2EF2CC3F}" dt="2023-12-15T14:36:40.639" v="4332" actId="1076"/>
          <ac:picMkLst>
            <pc:docMk/>
            <pc:sldMk cId="1177455327" sldId="290"/>
            <ac:picMk id="8" creationId="{5DD7609F-781D-453A-A14F-B62935CAC044}"/>
          </ac:picMkLst>
        </pc:picChg>
        <pc:picChg chg="add mod">
          <ac:chgData name="Willcocks, Jacob Arthur Joel" userId="S::st20235124@outlook.cardiffmet.ac.uk::8b5d4eaa-be1a-44cc-b76d-875d32808a7d" providerId="AD" clId="Web-{0C02BC90-F588-352E-E39D-F2CB2EF2CC3F}" dt="2023-12-15T14:34:08.821" v="4236" actId="1076"/>
          <ac:picMkLst>
            <pc:docMk/>
            <pc:sldMk cId="1177455327" sldId="290"/>
            <ac:picMk id="9" creationId="{FCA5E2B6-391E-BDAE-5AC3-1F529E7A851C}"/>
          </ac:picMkLst>
        </pc:picChg>
        <pc:picChg chg="add mod">
          <ac:chgData name="Willcocks, Jacob Arthur Joel" userId="S::st20235124@outlook.cardiffmet.ac.uk::8b5d4eaa-be1a-44cc-b76d-875d32808a7d" providerId="AD" clId="Web-{0C02BC90-F588-352E-E39D-F2CB2EF2CC3F}" dt="2023-12-15T14:34:42.400" v="4241" actId="1076"/>
          <ac:picMkLst>
            <pc:docMk/>
            <pc:sldMk cId="1177455327" sldId="290"/>
            <ac:picMk id="10" creationId="{62E70641-1F0F-983B-09CF-32347615F8C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gi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istockphoto.com/photo/old-factory-building-facade-gm490734017-39769184" TargetMode="External"/><Relationship Id="rId2" Type="http://schemas.openxmlformats.org/officeDocument/2006/relationships/hyperlink" Target="https://www.alamy.com/derelict-victorian-factory-buildings-worcester-worcestershire-england-image66761862.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CIS5014 – PORT 1</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Jacob Willcocks - st20235124</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5006DE-A9FA-A8E0-BBA6-06BDDFBFE706}"/>
              </a:ext>
            </a:extLst>
          </p:cNvPr>
          <p:cNvPicPr>
            <a:picLocks noGrp="1" noChangeAspect="1"/>
          </p:cNvPicPr>
          <p:nvPr>
            <p:ph idx="1"/>
          </p:nvPr>
        </p:nvPicPr>
        <p:blipFill>
          <a:blip r:embed="rId2"/>
          <a:stretch>
            <a:fillRect/>
          </a:stretch>
        </p:blipFill>
        <p:spPr>
          <a:xfrm>
            <a:off x="8074025" y="89694"/>
            <a:ext cx="4057650" cy="2286000"/>
          </a:xfrm>
        </p:spPr>
      </p:pic>
      <p:sp>
        <p:nvSpPr>
          <p:cNvPr id="6" name="Title 1">
            <a:extLst>
              <a:ext uri="{FF2B5EF4-FFF2-40B4-BE49-F238E27FC236}">
                <a16:creationId xmlns:a16="http://schemas.microsoft.com/office/drawing/2014/main" id="{67733E92-C1A9-00EF-7976-7AC3CAAD4455}"/>
              </a:ext>
            </a:extLst>
          </p:cNvPr>
          <p:cNvSpPr txBox="1">
            <a:spLocks/>
          </p:cNvSpPr>
          <p:nvPr/>
        </p:nvSpPr>
        <p:spPr>
          <a:xfrm>
            <a:off x="0" y="-3175"/>
            <a:ext cx="8362950" cy="735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Animation: rigging the full </a:t>
            </a:r>
            <a:r>
              <a:rPr lang="en-US" sz="4000" dirty="0">
                <a:cs typeface="Calibri Light"/>
              </a:rPr>
              <a:t>robot</a:t>
            </a:r>
            <a:endParaRPr lang="en-US" sz="4000" dirty="0"/>
          </a:p>
        </p:txBody>
      </p:sp>
      <p:sp>
        <p:nvSpPr>
          <p:cNvPr id="8" name="Content Placeholder 2">
            <a:extLst>
              <a:ext uri="{FF2B5EF4-FFF2-40B4-BE49-F238E27FC236}">
                <a16:creationId xmlns:a16="http://schemas.microsoft.com/office/drawing/2014/main" id="{3A14B557-F9B8-B60B-6EB6-A94F40F5CDBF}"/>
              </a:ext>
            </a:extLst>
          </p:cNvPr>
          <p:cNvSpPr txBox="1">
            <a:spLocks/>
          </p:cNvSpPr>
          <p:nvPr/>
        </p:nvSpPr>
        <p:spPr>
          <a:xfrm>
            <a:off x="120650" y="733425"/>
            <a:ext cx="7905750" cy="43576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To create the walking animation, I used keyframes storing the location of each of the leg and arm IK bones.</a:t>
            </a:r>
          </a:p>
          <a:p>
            <a:r>
              <a:rPr lang="en-US" sz="2400" dirty="0">
                <a:cs typeface="Calibri"/>
              </a:rPr>
              <a:t>I also used keyframes to store the rotation of the gun barrels</a:t>
            </a:r>
          </a:p>
          <a:p>
            <a:r>
              <a:rPr lang="en-US" sz="2400" dirty="0">
                <a:cs typeface="Calibri"/>
              </a:rPr>
              <a:t>I used the Bezier interpolation mode to make the movement smooth.</a:t>
            </a:r>
          </a:p>
          <a:p>
            <a:r>
              <a:rPr lang="en-US" sz="2400" dirty="0">
                <a:cs typeface="Calibri"/>
              </a:rPr>
              <a:t>I made the animation 120 frames long, at Blender's default 24 frames per second, this slow movement that helps to convey the large scale and power of the robot.</a:t>
            </a:r>
          </a:p>
          <a:p>
            <a:endParaRPr lang="en-US" sz="2400" dirty="0">
              <a:cs typeface="Calibri"/>
            </a:endParaRPr>
          </a:p>
          <a:p>
            <a:endParaRPr lang="en-US" sz="2400" dirty="0">
              <a:cs typeface="Calibri"/>
            </a:endParaRPr>
          </a:p>
        </p:txBody>
      </p:sp>
      <p:pic>
        <p:nvPicPr>
          <p:cNvPr id="9" name="Picture 8">
            <a:extLst>
              <a:ext uri="{FF2B5EF4-FFF2-40B4-BE49-F238E27FC236}">
                <a16:creationId xmlns:a16="http://schemas.microsoft.com/office/drawing/2014/main" id="{123FE236-533D-F8DE-3B35-F42875C066FA}"/>
              </a:ext>
            </a:extLst>
          </p:cNvPr>
          <p:cNvPicPr>
            <a:picLocks noChangeAspect="1"/>
          </p:cNvPicPr>
          <p:nvPr/>
        </p:nvPicPr>
        <p:blipFill>
          <a:blip r:embed="rId3"/>
          <a:stretch>
            <a:fillRect/>
          </a:stretch>
        </p:blipFill>
        <p:spPr>
          <a:xfrm>
            <a:off x="114300" y="4359551"/>
            <a:ext cx="2603500" cy="1815548"/>
          </a:xfrm>
          <a:prstGeom prst="rect">
            <a:avLst/>
          </a:prstGeom>
        </p:spPr>
      </p:pic>
      <p:pic>
        <p:nvPicPr>
          <p:cNvPr id="10" name="Picture 9" descr="A screenshot of a computer generated robot&#10;&#10;Description automatically generated">
            <a:extLst>
              <a:ext uri="{FF2B5EF4-FFF2-40B4-BE49-F238E27FC236}">
                <a16:creationId xmlns:a16="http://schemas.microsoft.com/office/drawing/2014/main" id="{E828B4D2-BC28-5FBE-95E7-AAD87F48FB54}"/>
              </a:ext>
            </a:extLst>
          </p:cNvPr>
          <p:cNvPicPr>
            <a:picLocks noChangeAspect="1"/>
          </p:cNvPicPr>
          <p:nvPr/>
        </p:nvPicPr>
        <p:blipFill>
          <a:blip r:embed="rId4"/>
          <a:stretch>
            <a:fillRect/>
          </a:stretch>
        </p:blipFill>
        <p:spPr>
          <a:xfrm>
            <a:off x="2825750" y="4355523"/>
            <a:ext cx="2133600" cy="1817255"/>
          </a:xfrm>
          <a:prstGeom prst="rect">
            <a:avLst/>
          </a:prstGeom>
        </p:spPr>
      </p:pic>
      <p:pic>
        <p:nvPicPr>
          <p:cNvPr id="11" name="Picture 10" descr="A screenshot of a cartoon robot&#10;&#10;Description automatically generated">
            <a:extLst>
              <a:ext uri="{FF2B5EF4-FFF2-40B4-BE49-F238E27FC236}">
                <a16:creationId xmlns:a16="http://schemas.microsoft.com/office/drawing/2014/main" id="{7F7EDB11-1FA2-B9AE-5BB1-17CBBD8193C3}"/>
              </a:ext>
            </a:extLst>
          </p:cNvPr>
          <p:cNvPicPr>
            <a:picLocks noChangeAspect="1"/>
          </p:cNvPicPr>
          <p:nvPr/>
        </p:nvPicPr>
        <p:blipFill>
          <a:blip r:embed="rId5"/>
          <a:stretch>
            <a:fillRect/>
          </a:stretch>
        </p:blipFill>
        <p:spPr>
          <a:xfrm>
            <a:off x="5041900" y="4357232"/>
            <a:ext cx="2444750" cy="1813836"/>
          </a:xfrm>
          <a:prstGeom prst="rect">
            <a:avLst/>
          </a:prstGeom>
        </p:spPr>
      </p:pic>
      <p:pic>
        <p:nvPicPr>
          <p:cNvPr id="12" name="Picture 11" descr="A screenshot of a computer generated robot&#10;&#10;Description automatically generated">
            <a:extLst>
              <a:ext uri="{FF2B5EF4-FFF2-40B4-BE49-F238E27FC236}">
                <a16:creationId xmlns:a16="http://schemas.microsoft.com/office/drawing/2014/main" id="{568DC90D-B53E-0E70-EC03-692B05EABFC8}"/>
              </a:ext>
            </a:extLst>
          </p:cNvPr>
          <p:cNvPicPr>
            <a:picLocks noChangeAspect="1"/>
          </p:cNvPicPr>
          <p:nvPr/>
        </p:nvPicPr>
        <p:blipFill>
          <a:blip r:embed="rId6"/>
          <a:stretch>
            <a:fillRect/>
          </a:stretch>
        </p:blipFill>
        <p:spPr>
          <a:xfrm>
            <a:off x="7569200" y="4354368"/>
            <a:ext cx="1981200" cy="1825914"/>
          </a:xfrm>
          <a:prstGeom prst="rect">
            <a:avLst/>
          </a:prstGeom>
        </p:spPr>
      </p:pic>
      <p:pic>
        <p:nvPicPr>
          <p:cNvPr id="13" name="Picture 12" descr="A cartoon of a robot&#10;&#10;Description automatically generated">
            <a:extLst>
              <a:ext uri="{FF2B5EF4-FFF2-40B4-BE49-F238E27FC236}">
                <a16:creationId xmlns:a16="http://schemas.microsoft.com/office/drawing/2014/main" id="{E78ADAE2-982C-136D-26A0-4A46F5047B29}"/>
              </a:ext>
            </a:extLst>
          </p:cNvPr>
          <p:cNvPicPr>
            <a:picLocks noChangeAspect="1"/>
          </p:cNvPicPr>
          <p:nvPr/>
        </p:nvPicPr>
        <p:blipFill>
          <a:blip r:embed="rId7"/>
          <a:stretch>
            <a:fillRect/>
          </a:stretch>
        </p:blipFill>
        <p:spPr>
          <a:xfrm>
            <a:off x="9620250" y="4355885"/>
            <a:ext cx="2476500" cy="1822880"/>
          </a:xfrm>
          <a:prstGeom prst="rect">
            <a:avLst/>
          </a:prstGeom>
        </p:spPr>
      </p:pic>
      <p:sp>
        <p:nvSpPr>
          <p:cNvPr id="14" name="TextBox 13">
            <a:extLst>
              <a:ext uri="{FF2B5EF4-FFF2-40B4-BE49-F238E27FC236}">
                <a16:creationId xmlns:a16="http://schemas.microsoft.com/office/drawing/2014/main" id="{1146530D-B6B8-3617-F10F-9BBD7720BFC4}"/>
              </a:ext>
            </a:extLst>
          </p:cNvPr>
          <p:cNvSpPr txBox="1"/>
          <p:nvPr/>
        </p:nvSpPr>
        <p:spPr>
          <a:xfrm>
            <a:off x="692150" y="6210300"/>
            <a:ext cx="9969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Frame 0</a:t>
            </a:r>
            <a:endParaRPr lang="en-US" dirty="0"/>
          </a:p>
        </p:txBody>
      </p:sp>
      <p:sp>
        <p:nvSpPr>
          <p:cNvPr id="15" name="TextBox 14">
            <a:extLst>
              <a:ext uri="{FF2B5EF4-FFF2-40B4-BE49-F238E27FC236}">
                <a16:creationId xmlns:a16="http://schemas.microsoft.com/office/drawing/2014/main" id="{0744DB4B-92FA-C706-B7BE-8A0864D1D70C}"/>
              </a:ext>
            </a:extLst>
          </p:cNvPr>
          <p:cNvSpPr txBox="1"/>
          <p:nvPr/>
        </p:nvSpPr>
        <p:spPr>
          <a:xfrm>
            <a:off x="3359150" y="6210300"/>
            <a:ext cx="9969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Frame 30</a:t>
            </a:r>
            <a:endParaRPr lang="en-US" dirty="0"/>
          </a:p>
        </p:txBody>
      </p:sp>
      <p:sp>
        <p:nvSpPr>
          <p:cNvPr id="16" name="TextBox 15">
            <a:extLst>
              <a:ext uri="{FF2B5EF4-FFF2-40B4-BE49-F238E27FC236}">
                <a16:creationId xmlns:a16="http://schemas.microsoft.com/office/drawing/2014/main" id="{63E66C98-030B-A92D-5316-0402487A975D}"/>
              </a:ext>
            </a:extLst>
          </p:cNvPr>
          <p:cNvSpPr txBox="1"/>
          <p:nvPr/>
        </p:nvSpPr>
        <p:spPr>
          <a:xfrm>
            <a:off x="5683250" y="6210300"/>
            <a:ext cx="9969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Frame 60</a:t>
            </a:r>
            <a:endParaRPr lang="en-US" dirty="0"/>
          </a:p>
        </p:txBody>
      </p:sp>
      <p:sp>
        <p:nvSpPr>
          <p:cNvPr id="17" name="TextBox 16">
            <a:extLst>
              <a:ext uri="{FF2B5EF4-FFF2-40B4-BE49-F238E27FC236}">
                <a16:creationId xmlns:a16="http://schemas.microsoft.com/office/drawing/2014/main" id="{4B40756D-C9A1-2DB1-62B3-770A74251233}"/>
              </a:ext>
            </a:extLst>
          </p:cNvPr>
          <p:cNvSpPr txBox="1"/>
          <p:nvPr/>
        </p:nvSpPr>
        <p:spPr>
          <a:xfrm>
            <a:off x="7988300" y="6210300"/>
            <a:ext cx="9969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Frame 90</a:t>
            </a:r>
            <a:endParaRPr lang="en-US" dirty="0"/>
          </a:p>
        </p:txBody>
      </p:sp>
      <p:sp>
        <p:nvSpPr>
          <p:cNvPr id="18" name="TextBox 17">
            <a:extLst>
              <a:ext uri="{FF2B5EF4-FFF2-40B4-BE49-F238E27FC236}">
                <a16:creationId xmlns:a16="http://schemas.microsoft.com/office/drawing/2014/main" id="{1AE8E606-36CF-0302-E07E-8BF767E4F3E6}"/>
              </a:ext>
            </a:extLst>
          </p:cNvPr>
          <p:cNvSpPr txBox="1"/>
          <p:nvPr/>
        </p:nvSpPr>
        <p:spPr>
          <a:xfrm>
            <a:off x="10312400" y="6210300"/>
            <a:ext cx="10731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Frame 120</a:t>
            </a:r>
            <a:endParaRPr lang="en-US" dirty="0"/>
          </a:p>
        </p:txBody>
      </p:sp>
    </p:spTree>
    <p:extLst>
      <p:ext uri="{BB962C8B-B14F-4D97-AF65-F5344CB8AC3E}">
        <p14:creationId xmlns:p14="http://schemas.microsoft.com/office/powerpoint/2010/main" val="530086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81489E3-8477-A620-5237-1851E559A4C0}"/>
              </a:ext>
            </a:extLst>
          </p:cNvPr>
          <p:cNvSpPr txBox="1">
            <a:spLocks/>
          </p:cNvSpPr>
          <p:nvPr/>
        </p:nvSpPr>
        <p:spPr>
          <a:xfrm>
            <a:off x="0" y="-3175"/>
            <a:ext cx="8458200" cy="741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Animation: idle and shooting</a:t>
            </a:r>
            <a:endParaRPr lang="en-US" sz="4000" dirty="0">
              <a:cs typeface="Calibri Light"/>
            </a:endParaRPr>
          </a:p>
        </p:txBody>
      </p:sp>
      <p:pic>
        <p:nvPicPr>
          <p:cNvPr id="6" name="Picture 5">
            <a:extLst>
              <a:ext uri="{FF2B5EF4-FFF2-40B4-BE49-F238E27FC236}">
                <a16:creationId xmlns:a16="http://schemas.microsoft.com/office/drawing/2014/main" id="{EA66E293-2E23-F4CA-5C45-BBFB391B790C}"/>
              </a:ext>
            </a:extLst>
          </p:cNvPr>
          <p:cNvPicPr>
            <a:picLocks noChangeAspect="1"/>
          </p:cNvPicPr>
          <p:nvPr/>
        </p:nvPicPr>
        <p:blipFill>
          <a:blip r:embed="rId2"/>
          <a:stretch>
            <a:fillRect/>
          </a:stretch>
        </p:blipFill>
        <p:spPr>
          <a:xfrm>
            <a:off x="231775" y="971550"/>
            <a:ext cx="5118100" cy="2882900"/>
          </a:xfrm>
          <a:prstGeom prst="rect">
            <a:avLst/>
          </a:prstGeom>
        </p:spPr>
      </p:pic>
      <p:pic>
        <p:nvPicPr>
          <p:cNvPr id="7" name="Picture 6">
            <a:extLst>
              <a:ext uri="{FF2B5EF4-FFF2-40B4-BE49-F238E27FC236}">
                <a16:creationId xmlns:a16="http://schemas.microsoft.com/office/drawing/2014/main" id="{4663E6DA-04F1-47C5-F447-82ED9F5540A2}"/>
              </a:ext>
            </a:extLst>
          </p:cNvPr>
          <p:cNvPicPr>
            <a:picLocks noChangeAspect="1"/>
          </p:cNvPicPr>
          <p:nvPr/>
        </p:nvPicPr>
        <p:blipFill>
          <a:blip r:embed="rId3"/>
          <a:stretch>
            <a:fillRect/>
          </a:stretch>
        </p:blipFill>
        <p:spPr>
          <a:xfrm>
            <a:off x="6780563" y="971550"/>
            <a:ext cx="5137150" cy="2882900"/>
          </a:xfrm>
          <a:prstGeom prst="rect">
            <a:avLst/>
          </a:prstGeom>
        </p:spPr>
      </p:pic>
      <p:sp>
        <p:nvSpPr>
          <p:cNvPr id="9" name="TextBox 8">
            <a:extLst>
              <a:ext uri="{FF2B5EF4-FFF2-40B4-BE49-F238E27FC236}">
                <a16:creationId xmlns:a16="http://schemas.microsoft.com/office/drawing/2014/main" id="{756B812F-77FF-CCE5-698C-B23682A374B5}"/>
              </a:ext>
            </a:extLst>
          </p:cNvPr>
          <p:cNvSpPr txBox="1"/>
          <p:nvPr/>
        </p:nvSpPr>
        <p:spPr>
          <a:xfrm>
            <a:off x="1358900" y="3898900"/>
            <a:ext cx="19304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Robot idle animation</a:t>
            </a:r>
          </a:p>
        </p:txBody>
      </p:sp>
      <p:sp>
        <p:nvSpPr>
          <p:cNvPr id="10" name="TextBox 9">
            <a:extLst>
              <a:ext uri="{FF2B5EF4-FFF2-40B4-BE49-F238E27FC236}">
                <a16:creationId xmlns:a16="http://schemas.microsoft.com/office/drawing/2014/main" id="{9B58F362-2172-BEAE-A860-EBFDDE185F14}"/>
              </a:ext>
            </a:extLst>
          </p:cNvPr>
          <p:cNvSpPr txBox="1"/>
          <p:nvPr/>
        </p:nvSpPr>
        <p:spPr>
          <a:xfrm>
            <a:off x="8521699" y="3898900"/>
            <a:ext cx="23812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Robot shooting animation</a:t>
            </a:r>
          </a:p>
        </p:txBody>
      </p:sp>
      <p:sp>
        <p:nvSpPr>
          <p:cNvPr id="12" name="Content Placeholder 2">
            <a:extLst>
              <a:ext uri="{FF2B5EF4-FFF2-40B4-BE49-F238E27FC236}">
                <a16:creationId xmlns:a16="http://schemas.microsoft.com/office/drawing/2014/main" id="{AC3924D5-B245-6DBD-F0ED-CA6BA5BFD749}"/>
              </a:ext>
            </a:extLst>
          </p:cNvPr>
          <p:cNvSpPr txBox="1">
            <a:spLocks/>
          </p:cNvSpPr>
          <p:nvPr/>
        </p:nvSpPr>
        <p:spPr>
          <a:xfrm>
            <a:off x="812800" y="4359275"/>
            <a:ext cx="10763250" cy="19827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These animations both use the gun spinning from the walking animation, the shooting animation also moves the arms IK bones backwards on the y axis every time a different gun barrel reaches the top, or every 120 degrees rotation.</a:t>
            </a:r>
          </a:p>
          <a:p>
            <a:endParaRPr lang="en-US" sz="2400" dirty="0">
              <a:cs typeface="Calibri"/>
            </a:endParaRPr>
          </a:p>
          <a:p>
            <a:endParaRPr lang="en-US" sz="2400" dirty="0">
              <a:cs typeface="Calibri"/>
            </a:endParaRPr>
          </a:p>
        </p:txBody>
      </p:sp>
    </p:spTree>
    <p:extLst>
      <p:ext uri="{BB962C8B-B14F-4D97-AF65-F5344CB8AC3E}">
        <p14:creationId xmlns:p14="http://schemas.microsoft.com/office/powerpoint/2010/main" val="185999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18AF5B7-B787-1E1B-9490-B6FA0298D790}"/>
              </a:ext>
            </a:extLst>
          </p:cNvPr>
          <p:cNvSpPr txBox="1">
            <a:spLocks/>
          </p:cNvSpPr>
          <p:nvPr/>
        </p:nvSpPr>
        <p:spPr>
          <a:xfrm>
            <a:off x="0" y="-3175"/>
            <a:ext cx="9359900" cy="73501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Textures: method for bricks, tiles and wood part 1</a:t>
            </a:r>
            <a:endParaRPr lang="en-US" sz="4000" dirty="0">
              <a:cs typeface="Calibri Light"/>
            </a:endParaRPr>
          </a:p>
        </p:txBody>
      </p:sp>
      <p:sp>
        <p:nvSpPr>
          <p:cNvPr id="7" name="Content Placeholder 2">
            <a:extLst>
              <a:ext uri="{FF2B5EF4-FFF2-40B4-BE49-F238E27FC236}">
                <a16:creationId xmlns:a16="http://schemas.microsoft.com/office/drawing/2014/main" id="{695DAE99-81C2-7738-B286-6BDF58B9B9DE}"/>
              </a:ext>
            </a:extLst>
          </p:cNvPr>
          <p:cNvSpPr>
            <a:spLocks noGrp="1"/>
          </p:cNvSpPr>
          <p:nvPr>
            <p:ph idx="1"/>
          </p:nvPr>
        </p:nvSpPr>
        <p:spPr>
          <a:xfrm>
            <a:off x="120650" y="733425"/>
            <a:ext cx="8997950" cy="4357688"/>
          </a:xfrm>
        </p:spPr>
        <p:txBody>
          <a:bodyPr vert="horz" lIns="91440" tIns="45720" rIns="91440" bIns="45720" rtlCol="0" anchor="t">
            <a:normAutofit/>
          </a:bodyPr>
          <a:lstStyle/>
          <a:p>
            <a:r>
              <a:rPr lang="en-US" sz="2400" dirty="0">
                <a:cs typeface="Calibri"/>
              </a:rPr>
              <a:t>For the wood, tiles and bricks, the first step was to create a pattern that could be used to fill the canvas.</a:t>
            </a:r>
          </a:p>
          <a:p>
            <a:r>
              <a:rPr lang="en-US" sz="2400" dirty="0">
                <a:cs typeface="Calibri"/>
              </a:rPr>
              <a:t>Once I had a canvas covered in bricks, I applied a Gaussian blur and adjusted the levels to give the bricks rounded edges.</a:t>
            </a:r>
          </a:p>
          <a:p>
            <a:r>
              <a:rPr lang="en-US" sz="2400">
                <a:cs typeface="Calibri"/>
              </a:rPr>
              <a:t>Next, I grab the black grout lines with the magic wand tool and copy and paste them into a new layer.</a:t>
            </a:r>
            <a:endParaRPr lang="en-US" sz="2400" dirty="0">
              <a:cs typeface="Calibri"/>
            </a:endParaRPr>
          </a:p>
          <a:p>
            <a:r>
              <a:rPr lang="en-US" sz="2400">
                <a:cs typeface="Calibri"/>
              </a:rPr>
              <a:t>On the original layer, I apply another Gaussian blur, this time I go to edit and select fade Gaussian blur with linear burn mode.</a:t>
            </a:r>
            <a:endParaRPr lang="en-US" sz="2400" dirty="0">
              <a:cs typeface="Calibri"/>
            </a:endParaRPr>
          </a:p>
          <a:p>
            <a:r>
              <a:rPr lang="en-US" sz="2400">
                <a:cs typeface="Calibri"/>
              </a:rPr>
              <a:t>To create the texture of the bricks I used three rendering effects: fibers, difference clouds and grain. </a:t>
            </a:r>
            <a:endParaRPr lang="en-US" sz="2400" dirty="0">
              <a:cs typeface="Calibri"/>
            </a:endParaRPr>
          </a:p>
          <a:p>
            <a:endParaRPr lang="en-US" sz="2400" dirty="0">
              <a:cs typeface="Calibri"/>
            </a:endParaRPr>
          </a:p>
          <a:p>
            <a:endParaRPr lang="en-US" sz="2400" dirty="0">
              <a:cs typeface="Calibri"/>
            </a:endParaRPr>
          </a:p>
        </p:txBody>
      </p:sp>
      <p:pic>
        <p:nvPicPr>
          <p:cNvPr id="2" name="Picture 1" descr="A black and white photo frame&#10;&#10;Description automatically generated">
            <a:extLst>
              <a:ext uri="{FF2B5EF4-FFF2-40B4-BE49-F238E27FC236}">
                <a16:creationId xmlns:a16="http://schemas.microsoft.com/office/drawing/2014/main" id="{270121A7-1FED-8D25-0F45-16B10D30105A}"/>
              </a:ext>
            </a:extLst>
          </p:cNvPr>
          <p:cNvPicPr>
            <a:picLocks noChangeAspect="1"/>
          </p:cNvPicPr>
          <p:nvPr/>
        </p:nvPicPr>
        <p:blipFill>
          <a:blip r:embed="rId2"/>
          <a:stretch>
            <a:fillRect/>
          </a:stretch>
        </p:blipFill>
        <p:spPr>
          <a:xfrm>
            <a:off x="6029325" y="4670425"/>
            <a:ext cx="977900" cy="977900"/>
          </a:xfrm>
          <a:prstGeom prst="rect">
            <a:avLst/>
          </a:prstGeom>
        </p:spPr>
      </p:pic>
      <p:pic>
        <p:nvPicPr>
          <p:cNvPr id="3" name="Picture 2">
            <a:extLst>
              <a:ext uri="{FF2B5EF4-FFF2-40B4-BE49-F238E27FC236}">
                <a16:creationId xmlns:a16="http://schemas.microsoft.com/office/drawing/2014/main" id="{675E038C-0E58-861C-50F8-469D7F772D77}"/>
              </a:ext>
            </a:extLst>
          </p:cNvPr>
          <p:cNvPicPr>
            <a:picLocks noChangeAspect="1"/>
          </p:cNvPicPr>
          <p:nvPr/>
        </p:nvPicPr>
        <p:blipFill>
          <a:blip r:embed="rId3"/>
          <a:stretch>
            <a:fillRect/>
          </a:stretch>
        </p:blipFill>
        <p:spPr>
          <a:xfrm>
            <a:off x="5111750" y="5746750"/>
            <a:ext cx="952500" cy="190500"/>
          </a:xfrm>
          <a:prstGeom prst="rect">
            <a:avLst/>
          </a:prstGeom>
        </p:spPr>
      </p:pic>
      <p:pic>
        <p:nvPicPr>
          <p:cNvPr id="4" name="Picture 3">
            <a:extLst>
              <a:ext uri="{FF2B5EF4-FFF2-40B4-BE49-F238E27FC236}">
                <a16:creationId xmlns:a16="http://schemas.microsoft.com/office/drawing/2014/main" id="{BCAC8274-67A8-9C47-17E9-53FBCA19C637}"/>
              </a:ext>
            </a:extLst>
          </p:cNvPr>
          <p:cNvPicPr>
            <a:picLocks noChangeAspect="1"/>
          </p:cNvPicPr>
          <p:nvPr/>
        </p:nvPicPr>
        <p:blipFill>
          <a:blip r:embed="rId4"/>
          <a:stretch>
            <a:fillRect/>
          </a:stretch>
        </p:blipFill>
        <p:spPr>
          <a:xfrm>
            <a:off x="4973507" y="4349750"/>
            <a:ext cx="1025785" cy="1282700"/>
          </a:xfrm>
          <a:prstGeom prst="rect">
            <a:avLst/>
          </a:prstGeom>
        </p:spPr>
      </p:pic>
      <p:sp>
        <p:nvSpPr>
          <p:cNvPr id="8" name="TextBox 7">
            <a:extLst>
              <a:ext uri="{FF2B5EF4-FFF2-40B4-BE49-F238E27FC236}">
                <a16:creationId xmlns:a16="http://schemas.microsoft.com/office/drawing/2014/main" id="{590A91E5-B700-543A-4DCB-57B1332D20D6}"/>
              </a:ext>
            </a:extLst>
          </p:cNvPr>
          <p:cNvSpPr txBox="1"/>
          <p:nvPr/>
        </p:nvSpPr>
        <p:spPr>
          <a:xfrm>
            <a:off x="4978400" y="5937250"/>
            <a:ext cx="15748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Patterns made with line and gradient tools</a:t>
            </a:r>
            <a:endParaRPr lang="en-US" sz="1400" dirty="0"/>
          </a:p>
        </p:txBody>
      </p:sp>
      <p:pic>
        <p:nvPicPr>
          <p:cNvPr id="9" name="Picture 8" descr="A white brick wall with black lines&#10;&#10;Description automatically generated">
            <a:extLst>
              <a:ext uri="{FF2B5EF4-FFF2-40B4-BE49-F238E27FC236}">
                <a16:creationId xmlns:a16="http://schemas.microsoft.com/office/drawing/2014/main" id="{1E8DD48C-A78C-EEF1-5472-A8A769CAB13A}"/>
              </a:ext>
            </a:extLst>
          </p:cNvPr>
          <p:cNvPicPr>
            <a:picLocks noChangeAspect="1"/>
          </p:cNvPicPr>
          <p:nvPr/>
        </p:nvPicPr>
        <p:blipFill rotWithShape="1">
          <a:blip r:embed="rId5"/>
          <a:srcRect t="91" r="41238" b="39746"/>
          <a:stretch/>
        </p:blipFill>
        <p:spPr>
          <a:xfrm>
            <a:off x="9358313" y="1911350"/>
            <a:ext cx="2754036" cy="1812928"/>
          </a:xfrm>
          <a:prstGeom prst="rect">
            <a:avLst/>
          </a:prstGeom>
        </p:spPr>
      </p:pic>
      <p:sp>
        <p:nvSpPr>
          <p:cNvPr id="10" name="TextBox 9">
            <a:extLst>
              <a:ext uri="{FF2B5EF4-FFF2-40B4-BE49-F238E27FC236}">
                <a16:creationId xmlns:a16="http://schemas.microsoft.com/office/drawing/2014/main" id="{05CFC949-950D-0A4A-D121-3866A7F549B7}"/>
              </a:ext>
            </a:extLst>
          </p:cNvPr>
          <p:cNvSpPr txBox="1"/>
          <p:nvPr/>
        </p:nvSpPr>
        <p:spPr>
          <a:xfrm>
            <a:off x="9067800" y="3619500"/>
            <a:ext cx="3219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bricks after applying filter&gt;blur&gt;Gaussian blur (width 4 </a:t>
            </a:r>
            <a:r>
              <a:rPr lang="en-US" sz="1400" dirty="0" err="1">
                <a:cs typeface="Calibri"/>
              </a:rPr>
              <a:t>px</a:t>
            </a:r>
            <a:r>
              <a:rPr lang="en-US" sz="1400" dirty="0">
                <a:cs typeface="Calibri"/>
              </a:rPr>
              <a:t>)</a:t>
            </a:r>
          </a:p>
        </p:txBody>
      </p:sp>
      <p:pic>
        <p:nvPicPr>
          <p:cNvPr id="11" name="Picture 10" descr="A white brick wall with black lines&#10;&#10;Description automatically generated">
            <a:extLst>
              <a:ext uri="{FF2B5EF4-FFF2-40B4-BE49-F238E27FC236}">
                <a16:creationId xmlns:a16="http://schemas.microsoft.com/office/drawing/2014/main" id="{5BB9CF6F-C960-7DDE-0C11-7D5039308DC9}"/>
              </a:ext>
            </a:extLst>
          </p:cNvPr>
          <p:cNvPicPr>
            <a:picLocks noChangeAspect="1"/>
          </p:cNvPicPr>
          <p:nvPr/>
        </p:nvPicPr>
        <p:blipFill rotWithShape="1">
          <a:blip r:embed="rId6"/>
          <a:srcRect r="165" b="45840"/>
          <a:stretch/>
        </p:blipFill>
        <p:spPr>
          <a:xfrm>
            <a:off x="9358313" y="4084638"/>
            <a:ext cx="2790834" cy="1544771"/>
          </a:xfrm>
          <a:prstGeom prst="rect">
            <a:avLst/>
          </a:prstGeom>
        </p:spPr>
      </p:pic>
      <p:sp>
        <p:nvSpPr>
          <p:cNvPr id="12" name="TextBox 11">
            <a:extLst>
              <a:ext uri="{FF2B5EF4-FFF2-40B4-BE49-F238E27FC236}">
                <a16:creationId xmlns:a16="http://schemas.microsoft.com/office/drawing/2014/main" id="{907F011A-1417-270F-1F25-23988EAFEA07}"/>
              </a:ext>
            </a:extLst>
          </p:cNvPr>
          <p:cNvSpPr txBox="1"/>
          <p:nvPr/>
        </p:nvSpPr>
        <p:spPr>
          <a:xfrm>
            <a:off x="9410700" y="5587999"/>
            <a:ext cx="28956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bricks after applying image&gt;adjustments&gt;levels</a:t>
            </a:r>
          </a:p>
        </p:txBody>
      </p:sp>
      <p:pic>
        <p:nvPicPr>
          <p:cNvPr id="6" name="Picture 5" descr="A black and white brick wall&#10;&#10;Description automatically generated">
            <a:extLst>
              <a:ext uri="{FF2B5EF4-FFF2-40B4-BE49-F238E27FC236}">
                <a16:creationId xmlns:a16="http://schemas.microsoft.com/office/drawing/2014/main" id="{79FEFCF2-01B7-E5A0-FE6B-9E50A55364A1}"/>
              </a:ext>
            </a:extLst>
          </p:cNvPr>
          <p:cNvPicPr>
            <a:picLocks noChangeAspect="1"/>
          </p:cNvPicPr>
          <p:nvPr/>
        </p:nvPicPr>
        <p:blipFill>
          <a:blip r:embed="rId7"/>
          <a:stretch>
            <a:fillRect/>
          </a:stretch>
        </p:blipFill>
        <p:spPr>
          <a:xfrm>
            <a:off x="7158734" y="4349750"/>
            <a:ext cx="2090931" cy="1631950"/>
          </a:xfrm>
          <a:prstGeom prst="rect">
            <a:avLst/>
          </a:prstGeom>
        </p:spPr>
      </p:pic>
      <p:sp>
        <p:nvSpPr>
          <p:cNvPr id="14" name="TextBox 13">
            <a:extLst>
              <a:ext uri="{FF2B5EF4-FFF2-40B4-BE49-F238E27FC236}">
                <a16:creationId xmlns:a16="http://schemas.microsoft.com/office/drawing/2014/main" id="{03C777AF-A717-004A-F6F1-FE49123804E2}"/>
              </a:ext>
            </a:extLst>
          </p:cNvPr>
          <p:cNvSpPr txBox="1"/>
          <p:nvPr/>
        </p:nvSpPr>
        <p:spPr>
          <a:xfrm>
            <a:off x="7048500" y="5937250"/>
            <a:ext cx="2559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Gaussian blur with linear burn mode</a:t>
            </a:r>
          </a:p>
        </p:txBody>
      </p:sp>
      <p:pic>
        <p:nvPicPr>
          <p:cNvPr id="15" name="Picture 14" descr="A close up of a white surface&#10;&#10;Description automatically generated">
            <a:extLst>
              <a:ext uri="{FF2B5EF4-FFF2-40B4-BE49-F238E27FC236}">
                <a16:creationId xmlns:a16="http://schemas.microsoft.com/office/drawing/2014/main" id="{B45E3289-337E-63F3-B03E-5A1EF5BF9EBA}"/>
              </a:ext>
            </a:extLst>
          </p:cNvPr>
          <p:cNvPicPr>
            <a:picLocks noChangeAspect="1"/>
          </p:cNvPicPr>
          <p:nvPr/>
        </p:nvPicPr>
        <p:blipFill rotWithShape="1">
          <a:blip r:embed="rId8"/>
          <a:srcRect l="29460" t="40449" r="44249" b="29213"/>
          <a:stretch/>
        </p:blipFill>
        <p:spPr>
          <a:xfrm rot="5400000">
            <a:off x="178672" y="4737100"/>
            <a:ext cx="1308723" cy="1427044"/>
          </a:xfrm>
          <a:prstGeom prst="rect">
            <a:avLst/>
          </a:prstGeom>
        </p:spPr>
      </p:pic>
      <p:pic>
        <p:nvPicPr>
          <p:cNvPr id="16" name="Picture 15" descr="A close-up of a black and white background&#10;&#10;Description automatically generated">
            <a:extLst>
              <a:ext uri="{FF2B5EF4-FFF2-40B4-BE49-F238E27FC236}">
                <a16:creationId xmlns:a16="http://schemas.microsoft.com/office/drawing/2014/main" id="{16B7AFFF-F171-7997-C498-3F350C82494E}"/>
              </a:ext>
            </a:extLst>
          </p:cNvPr>
          <p:cNvPicPr>
            <a:picLocks noChangeAspect="1"/>
          </p:cNvPicPr>
          <p:nvPr/>
        </p:nvPicPr>
        <p:blipFill rotWithShape="1">
          <a:blip r:embed="rId9"/>
          <a:srcRect l="24793" t="25275" r="14380" b="28611"/>
          <a:stretch/>
        </p:blipFill>
        <p:spPr>
          <a:xfrm>
            <a:off x="1630363" y="4833938"/>
            <a:ext cx="1579226" cy="1269881"/>
          </a:xfrm>
          <a:prstGeom prst="rect">
            <a:avLst/>
          </a:prstGeom>
        </p:spPr>
      </p:pic>
      <p:pic>
        <p:nvPicPr>
          <p:cNvPr id="17" name="Picture 16" descr="A screen shot of a screen&#10;&#10;Description automatically generated">
            <a:extLst>
              <a:ext uri="{FF2B5EF4-FFF2-40B4-BE49-F238E27FC236}">
                <a16:creationId xmlns:a16="http://schemas.microsoft.com/office/drawing/2014/main" id="{6BC7DEC6-7916-209F-45A4-50BAB700BCE0}"/>
              </a:ext>
            </a:extLst>
          </p:cNvPr>
          <p:cNvPicPr>
            <a:picLocks noChangeAspect="1"/>
          </p:cNvPicPr>
          <p:nvPr/>
        </p:nvPicPr>
        <p:blipFill rotWithShape="1">
          <a:blip r:embed="rId10"/>
          <a:srcRect l="6237" t="9810" r="33264" b="56955"/>
          <a:stretch/>
        </p:blipFill>
        <p:spPr>
          <a:xfrm>
            <a:off x="3278188" y="4837113"/>
            <a:ext cx="1614824" cy="1268949"/>
          </a:xfrm>
          <a:prstGeom prst="rect">
            <a:avLst/>
          </a:prstGeom>
        </p:spPr>
      </p:pic>
      <p:sp>
        <p:nvSpPr>
          <p:cNvPr id="18" name="TextBox 17">
            <a:extLst>
              <a:ext uri="{FF2B5EF4-FFF2-40B4-BE49-F238E27FC236}">
                <a16:creationId xmlns:a16="http://schemas.microsoft.com/office/drawing/2014/main" id="{F319693F-273B-D828-DD2C-8C8020AFA360}"/>
              </a:ext>
            </a:extLst>
          </p:cNvPr>
          <p:cNvSpPr txBox="1"/>
          <p:nvPr/>
        </p:nvSpPr>
        <p:spPr>
          <a:xfrm>
            <a:off x="25400" y="6108700"/>
            <a:ext cx="1574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Fibers(rotated 90</a:t>
            </a:r>
            <a:r>
              <a:rPr lang="en-US" sz="1400">
                <a:solidFill>
                  <a:srgbClr val="000000"/>
                </a:solidFill>
                <a:ea typeface="+mn-lt"/>
                <a:cs typeface="+mn-lt"/>
              </a:rPr>
              <a:t>°</a:t>
            </a:r>
            <a:r>
              <a:rPr lang="en-US" sz="1400">
                <a:cs typeface="Calibri"/>
              </a:rPr>
              <a:t>)</a:t>
            </a:r>
          </a:p>
        </p:txBody>
      </p:sp>
      <p:sp>
        <p:nvSpPr>
          <p:cNvPr id="19" name="TextBox 18">
            <a:extLst>
              <a:ext uri="{FF2B5EF4-FFF2-40B4-BE49-F238E27FC236}">
                <a16:creationId xmlns:a16="http://schemas.microsoft.com/office/drawing/2014/main" id="{0D1D25ED-5F78-572F-02C6-3F167EE6E0DA}"/>
              </a:ext>
            </a:extLst>
          </p:cNvPr>
          <p:cNvSpPr txBox="1"/>
          <p:nvPr/>
        </p:nvSpPr>
        <p:spPr>
          <a:xfrm>
            <a:off x="1600200" y="6108699"/>
            <a:ext cx="1574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Difference clouds</a:t>
            </a:r>
          </a:p>
        </p:txBody>
      </p:sp>
      <p:sp>
        <p:nvSpPr>
          <p:cNvPr id="20" name="TextBox 19">
            <a:extLst>
              <a:ext uri="{FF2B5EF4-FFF2-40B4-BE49-F238E27FC236}">
                <a16:creationId xmlns:a16="http://schemas.microsoft.com/office/drawing/2014/main" id="{27A561E9-C38E-77FA-F095-BB62E7582E0B}"/>
              </a:ext>
            </a:extLst>
          </p:cNvPr>
          <p:cNvSpPr txBox="1"/>
          <p:nvPr/>
        </p:nvSpPr>
        <p:spPr>
          <a:xfrm>
            <a:off x="3276600" y="6108699"/>
            <a:ext cx="1574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Noise (Gaussian)</a:t>
            </a:r>
            <a:endParaRPr lang="en-US"/>
          </a:p>
        </p:txBody>
      </p:sp>
      <p:pic>
        <p:nvPicPr>
          <p:cNvPr id="21" name="Picture 20" descr="A screenshot of a computer screen&#10;&#10;Description automatically generated">
            <a:extLst>
              <a:ext uri="{FF2B5EF4-FFF2-40B4-BE49-F238E27FC236}">
                <a16:creationId xmlns:a16="http://schemas.microsoft.com/office/drawing/2014/main" id="{8D7F2C9D-6AE3-7726-A02F-D292A6DE442C}"/>
              </a:ext>
            </a:extLst>
          </p:cNvPr>
          <p:cNvPicPr>
            <a:picLocks noChangeAspect="1"/>
          </p:cNvPicPr>
          <p:nvPr/>
        </p:nvPicPr>
        <p:blipFill rotWithShape="1">
          <a:blip r:embed="rId11"/>
          <a:srcRect l="5037" t="132" r="9272" b="17787"/>
          <a:stretch/>
        </p:blipFill>
        <p:spPr>
          <a:xfrm>
            <a:off x="9391650" y="60325"/>
            <a:ext cx="2652720" cy="1758956"/>
          </a:xfrm>
          <a:prstGeom prst="rect">
            <a:avLst/>
          </a:prstGeom>
        </p:spPr>
      </p:pic>
    </p:spTree>
    <p:extLst>
      <p:ext uri="{BB962C8B-B14F-4D97-AF65-F5344CB8AC3E}">
        <p14:creationId xmlns:p14="http://schemas.microsoft.com/office/powerpoint/2010/main" val="182680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50158D-BBAC-0508-5C9B-890DDD830FCA}"/>
              </a:ext>
            </a:extLst>
          </p:cNvPr>
          <p:cNvSpPr txBox="1">
            <a:spLocks/>
          </p:cNvSpPr>
          <p:nvPr/>
        </p:nvSpPr>
        <p:spPr>
          <a:xfrm>
            <a:off x="0" y="-3175"/>
            <a:ext cx="9359900" cy="73501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Textures: method for bricks, tiles and wood part 2</a:t>
            </a:r>
            <a:endParaRPr lang="en-US" sz="4000" dirty="0">
              <a:cs typeface="Calibri Light"/>
            </a:endParaRPr>
          </a:p>
        </p:txBody>
      </p:sp>
      <p:sp>
        <p:nvSpPr>
          <p:cNvPr id="5" name="Content Placeholder 2">
            <a:extLst>
              <a:ext uri="{FF2B5EF4-FFF2-40B4-BE49-F238E27FC236}">
                <a16:creationId xmlns:a16="http://schemas.microsoft.com/office/drawing/2014/main" id="{D92F3F75-9AC7-C5DA-1FDB-3406E6F833A8}"/>
              </a:ext>
            </a:extLst>
          </p:cNvPr>
          <p:cNvSpPr>
            <a:spLocks noGrp="1"/>
          </p:cNvSpPr>
          <p:nvPr>
            <p:ph idx="1"/>
          </p:nvPr>
        </p:nvSpPr>
        <p:spPr>
          <a:xfrm>
            <a:off x="120650" y="720725"/>
            <a:ext cx="8997950" cy="5494338"/>
          </a:xfrm>
        </p:spPr>
        <p:txBody>
          <a:bodyPr vert="horz" lIns="91440" tIns="45720" rIns="91440" bIns="45720" rtlCol="0" anchor="t">
            <a:normAutofit/>
          </a:bodyPr>
          <a:lstStyle/>
          <a:p>
            <a:r>
              <a:rPr lang="en-US" sz="2400">
                <a:cs typeface="Calibri"/>
              </a:rPr>
              <a:t>To create the diffuse map, I just used a low opacity layer filled with a brick colour and I coloured the grount lines white. The wood was coloured in the same way with a dark blue layer and the tiles where left grey.</a:t>
            </a:r>
            <a:endParaRPr lang="en-US"/>
          </a:p>
          <a:p>
            <a:r>
              <a:rPr lang="en-US" sz="2400">
                <a:cs typeface="Calibri"/>
              </a:rPr>
              <a:t>To make the normal maps, I used filter&gt;3D&gt;generate normal map on the grey image I made before, lighter values will end up as high points which is why I made the bricks lighter than the grout.</a:t>
            </a:r>
            <a:endParaRPr lang="en-US" sz="2400" dirty="0">
              <a:cs typeface="Calibri"/>
            </a:endParaRPr>
          </a:p>
          <a:p>
            <a:r>
              <a:rPr lang="en-US" sz="2400">
                <a:cs typeface="Calibri"/>
              </a:rPr>
              <a:t>To make specular/gloss maps I used image&gt;adjustments&gt;levels to make the image lighter ordarker depending on whether I wanted it to be more or less reflective</a:t>
            </a:r>
            <a:r>
              <a:rPr lang="en-US" sz="2400" dirty="0">
                <a:cs typeface="Calibri"/>
              </a:rPr>
              <a:t>.</a:t>
            </a:r>
          </a:p>
          <a:p>
            <a:r>
              <a:rPr lang="en-US" sz="2400">
                <a:cs typeface="Calibri"/>
              </a:rPr>
              <a:t>I made a simple emission map to make the windows of the buildings to glow yellow. </a:t>
            </a:r>
            <a:endParaRPr lang="en-US" sz="2400" dirty="0">
              <a:cs typeface="Calibri"/>
            </a:endParaRPr>
          </a:p>
          <a:p>
            <a:r>
              <a:rPr lang="en-US" sz="2400">
                <a:cs typeface="Calibri"/>
              </a:rPr>
              <a:t>Finally, I combined the bricks, tiles, wood and window textures into one file for each texture type (diffuse, normal, etc.)</a:t>
            </a:r>
            <a:endParaRPr lang="en-US" sz="2400" dirty="0">
              <a:cs typeface="Calibri"/>
            </a:endParaRPr>
          </a:p>
          <a:p>
            <a:endParaRPr lang="en-US" sz="2400" dirty="0">
              <a:cs typeface="Calibri"/>
            </a:endParaRPr>
          </a:p>
          <a:p>
            <a:endParaRPr lang="en-US" sz="2400" dirty="0">
              <a:cs typeface="Calibri"/>
            </a:endParaRPr>
          </a:p>
        </p:txBody>
      </p:sp>
      <p:pic>
        <p:nvPicPr>
          <p:cNvPr id="6" name="Picture 5" descr="A brick wall with white bricks&#10;&#10;Description automatically generated">
            <a:extLst>
              <a:ext uri="{FF2B5EF4-FFF2-40B4-BE49-F238E27FC236}">
                <a16:creationId xmlns:a16="http://schemas.microsoft.com/office/drawing/2014/main" id="{2A86E272-AD64-69AC-BD61-1F0CC95F3152}"/>
              </a:ext>
            </a:extLst>
          </p:cNvPr>
          <p:cNvPicPr>
            <a:picLocks noChangeAspect="1"/>
          </p:cNvPicPr>
          <p:nvPr/>
        </p:nvPicPr>
        <p:blipFill rotWithShape="1">
          <a:blip r:embed="rId2"/>
          <a:srcRect l="24588" t="-139" r="79" b="37870"/>
          <a:stretch/>
        </p:blipFill>
        <p:spPr>
          <a:xfrm>
            <a:off x="9143082" y="60325"/>
            <a:ext cx="2974761" cy="2085980"/>
          </a:xfrm>
          <a:prstGeom prst="rect">
            <a:avLst/>
          </a:prstGeom>
        </p:spPr>
      </p:pic>
      <p:pic>
        <p:nvPicPr>
          <p:cNvPr id="7" name="Picture 6" descr="A close up of a brick wall&#10;&#10;Description automatically generated">
            <a:extLst>
              <a:ext uri="{FF2B5EF4-FFF2-40B4-BE49-F238E27FC236}">
                <a16:creationId xmlns:a16="http://schemas.microsoft.com/office/drawing/2014/main" id="{B1968F22-5D0F-7A44-9419-F1F25DB6854B}"/>
              </a:ext>
            </a:extLst>
          </p:cNvPr>
          <p:cNvPicPr>
            <a:picLocks noChangeAspect="1"/>
          </p:cNvPicPr>
          <p:nvPr/>
        </p:nvPicPr>
        <p:blipFill>
          <a:blip r:embed="rId3"/>
          <a:stretch>
            <a:fillRect/>
          </a:stretch>
        </p:blipFill>
        <p:spPr>
          <a:xfrm>
            <a:off x="9120188" y="2514600"/>
            <a:ext cx="2994025" cy="2228850"/>
          </a:xfrm>
          <a:prstGeom prst="rect">
            <a:avLst/>
          </a:prstGeom>
        </p:spPr>
      </p:pic>
      <p:sp>
        <p:nvSpPr>
          <p:cNvPr id="9" name="TextBox 8">
            <a:extLst>
              <a:ext uri="{FF2B5EF4-FFF2-40B4-BE49-F238E27FC236}">
                <a16:creationId xmlns:a16="http://schemas.microsoft.com/office/drawing/2014/main" id="{2D073336-9D36-82B9-FEB3-B87A94D963E4}"/>
              </a:ext>
            </a:extLst>
          </p:cNvPr>
          <p:cNvSpPr txBox="1"/>
          <p:nvPr/>
        </p:nvSpPr>
        <p:spPr>
          <a:xfrm>
            <a:off x="9715500" y="2095500"/>
            <a:ext cx="1955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Bricks diffuse map</a:t>
            </a:r>
          </a:p>
        </p:txBody>
      </p:sp>
      <p:sp>
        <p:nvSpPr>
          <p:cNvPr id="10" name="TextBox 9">
            <a:extLst>
              <a:ext uri="{FF2B5EF4-FFF2-40B4-BE49-F238E27FC236}">
                <a16:creationId xmlns:a16="http://schemas.microsoft.com/office/drawing/2014/main" id="{5A4017E4-A96D-B733-0A30-FE1F2B8CF404}"/>
              </a:ext>
            </a:extLst>
          </p:cNvPr>
          <p:cNvSpPr txBox="1"/>
          <p:nvPr/>
        </p:nvSpPr>
        <p:spPr>
          <a:xfrm>
            <a:off x="9925050" y="4705349"/>
            <a:ext cx="1955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Bricks normal map</a:t>
            </a:r>
          </a:p>
        </p:txBody>
      </p:sp>
      <p:pic>
        <p:nvPicPr>
          <p:cNvPr id="11" name="Picture 10" descr="A close-up of different textures&#10;&#10;Description automatically generated">
            <a:extLst>
              <a:ext uri="{FF2B5EF4-FFF2-40B4-BE49-F238E27FC236}">
                <a16:creationId xmlns:a16="http://schemas.microsoft.com/office/drawing/2014/main" id="{BF6A02D2-D5C1-01E2-1AB8-5D46FF95F323}"/>
              </a:ext>
            </a:extLst>
          </p:cNvPr>
          <p:cNvPicPr>
            <a:picLocks noChangeAspect="1"/>
          </p:cNvPicPr>
          <p:nvPr/>
        </p:nvPicPr>
        <p:blipFill>
          <a:blip r:embed="rId4"/>
          <a:stretch>
            <a:fillRect/>
          </a:stretch>
        </p:blipFill>
        <p:spPr>
          <a:xfrm>
            <a:off x="10373225" y="5041900"/>
            <a:ext cx="1821449" cy="1816100"/>
          </a:xfrm>
          <a:prstGeom prst="rect">
            <a:avLst/>
          </a:prstGeom>
        </p:spPr>
      </p:pic>
      <p:sp>
        <p:nvSpPr>
          <p:cNvPr id="12" name="TextBox 11">
            <a:extLst>
              <a:ext uri="{FF2B5EF4-FFF2-40B4-BE49-F238E27FC236}">
                <a16:creationId xmlns:a16="http://schemas.microsoft.com/office/drawing/2014/main" id="{CEAC663D-7DD1-48F8-0B02-248863211C37}"/>
              </a:ext>
            </a:extLst>
          </p:cNvPr>
          <p:cNvSpPr txBox="1"/>
          <p:nvPr/>
        </p:nvSpPr>
        <p:spPr>
          <a:xfrm>
            <a:off x="8502650" y="6051549"/>
            <a:ext cx="19558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final diffuse texture for </a:t>
            </a:r>
            <a:r>
              <a:rPr lang="en-US" sz="1400">
                <a:cs typeface="Calibri"/>
              </a:rPr>
              <a:t>the buildings</a:t>
            </a:r>
          </a:p>
        </p:txBody>
      </p:sp>
    </p:spTree>
    <p:extLst>
      <p:ext uri="{BB962C8B-B14F-4D97-AF65-F5344CB8AC3E}">
        <p14:creationId xmlns:p14="http://schemas.microsoft.com/office/powerpoint/2010/main" val="1333687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B9A5BCB-3E9C-8EFA-0CFE-6FDD0C97DC67}"/>
              </a:ext>
            </a:extLst>
          </p:cNvPr>
          <p:cNvSpPr txBox="1">
            <a:spLocks/>
          </p:cNvSpPr>
          <p:nvPr/>
        </p:nvSpPr>
        <p:spPr>
          <a:xfrm>
            <a:off x="0" y="-3175"/>
            <a:ext cx="9359900" cy="735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Textures: sand</a:t>
            </a:r>
          </a:p>
        </p:txBody>
      </p:sp>
      <p:sp>
        <p:nvSpPr>
          <p:cNvPr id="7" name="Content Placeholder 2">
            <a:extLst>
              <a:ext uri="{FF2B5EF4-FFF2-40B4-BE49-F238E27FC236}">
                <a16:creationId xmlns:a16="http://schemas.microsoft.com/office/drawing/2014/main" id="{1129C39D-93ED-DDB1-F986-CF4D9BAF45D9}"/>
              </a:ext>
            </a:extLst>
          </p:cNvPr>
          <p:cNvSpPr>
            <a:spLocks noGrp="1"/>
          </p:cNvSpPr>
          <p:nvPr>
            <p:ph idx="1"/>
          </p:nvPr>
        </p:nvSpPr>
        <p:spPr>
          <a:xfrm>
            <a:off x="120650" y="720725"/>
            <a:ext cx="8997950" cy="5494338"/>
          </a:xfrm>
        </p:spPr>
        <p:txBody>
          <a:bodyPr vert="horz" lIns="91440" tIns="45720" rIns="91440" bIns="45720" rtlCol="0" anchor="t">
            <a:normAutofit/>
          </a:bodyPr>
          <a:lstStyle/>
          <a:p>
            <a:r>
              <a:rPr lang="en-US" sz="2400">
                <a:cs typeface="Calibri"/>
              </a:rPr>
              <a:t>To make the sand texture, first I had to make a custom gradient.</a:t>
            </a:r>
            <a:endParaRPr lang="en-US">
              <a:cs typeface="Calibri"/>
            </a:endParaRPr>
          </a:p>
          <a:p>
            <a:r>
              <a:rPr lang="en-US" sz="2400">
                <a:cs typeface="Calibri"/>
              </a:rPr>
              <a:t>Next, I made a sandy texture by using noise and a sand colour layer set to blend mode multiply.</a:t>
            </a:r>
            <a:endParaRPr lang="en-US" sz="2400" dirty="0">
              <a:cs typeface="Calibri"/>
            </a:endParaRPr>
          </a:p>
          <a:p>
            <a:r>
              <a:rPr lang="en-US" sz="2400">
                <a:cs typeface="Calibri"/>
              </a:rPr>
              <a:t>Then I made a new layer, filled it with the custom gradient and set the blend mode divide</a:t>
            </a:r>
          </a:p>
          <a:p>
            <a:r>
              <a:rPr lang="en-US" sz="2400">
                <a:cs typeface="Calibri"/>
              </a:rPr>
              <a:t>Finally, I used the liquify tool on the gradient layer.</a:t>
            </a:r>
            <a:endParaRPr lang="en-US" sz="2400" dirty="0">
              <a:cs typeface="Calibri"/>
            </a:endParaRPr>
          </a:p>
          <a:p>
            <a:endParaRPr lang="en-US" sz="2400" dirty="0">
              <a:cs typeface="Calibri"/>
            </a:endParaRPr>
          </a:p>
        </p:txBody>
      </p:sp>
      <p:pic>
        <p:nvPicPr>
          <p:cNvPr id="8" name="Picture 7" descr="A screenshot of a computer&#10;&#10;Description automatically generated">
            <a:extLst>
              <a:ext uri="{FF2B5EF4-FFF2-40B4-BE49-F238E27FC236}">
                <a16:creationId xmlns:a16="http://schemas.microsoft.com/office/drawing/2014/main" id="{E5A82E6A-5977-3171-202F-F8E2895B5204}"/>
              </a:ext>
            </a:extLst>
          </p:cNvPr>
          <p:cNvPicPr>
            <a:picLocks noChangeAspect="1"/>
          </p:cNvPicPr>
          <p:nvPr/>
        </p:nvPicPr>
        <p:blipFill>
          <a:blip r:embed="rId2"/>
          <a:stretch>
            <a:fillRect/>
          </a:stretch>
        </p:blipFill>
        <p:spPr>
          <a:xfrm>
            <a:off x="9040813" y="85725"/>
            <a:ext cx="2905125" cy="2203450"/>
          </a:xfrm>
          <a:prstGeom prst="rect">
            <a:avLst/>
          </a:prstGeom>
        </p:spPr>
      </p:pic>
      <p:sp>
        <p:nvSpPr>
          <p:cNvPr id="10" name="TextBox 9">
            <a:extLst>
              <a:ext uri="{FF2B5EF4-FFF2-40B4-BE49-F238E27FC236}">
                <a16:creationId xmlns:a16="http://schemas.microsoft.com/office/drawing/2014/main" id="{D22F7049-8A5B-92CE-D721-F3D2E4A229A8}"/>
              </a:ext>
            </a:extLst>
          </p:cNvPr>
          <p:cNvSpPr txBox="1"/>
          <p:nvPr/>
        </p:nvSpPr>
        <p:spPr>
          <a:xfrm>
            <a:off x="9531350" y="2266950"/>
            <a:ext cx="2063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custom gradient settings</a:t>
            </a:r>
          </a:p>
        </p:txBody>
      </p:sp>
      <p:pic>
        <p:nvPicPr>
          <p:cNvPr id="11" name="Picture 10" descr="A brown surface with small dots&#10;&#10;Description automatically generated">
            <a:extLst>
              <a:ext uri="{FF2B5EF4-FFF2-40B4-BE49-F238E27FC236}">
                <a16:creationId xmlns:a16="http://schemas.microsoft.com/office/drawing/2014/main" id="{ADFCBF9C-0B4D-EAC3-4C14-AA5552EFBEAC}"/>
              </a:ext>
            </a:extLst>
          </p:cNvPr>
          <p:cNvPicPr>
            <a:picLocks noChangeAspect="1"/>
          </p:cNvPicPr>
          <p:nvPr/>
        </p:nvPicPr>
        <p:blipFill rotWithShape="1">
          <a:blip r:embed="rId3"/>
          <a:srcRect l="58858" t="65308" r="74"/>
          <a:stretch/>
        </p:blipFill>
        <p:spPr>
          <a:xfrm>
            <a:off x="9040813" y="2619375"/>
            <a:ext cx="2900651" cy="1739904"/>
          </a:xfrm>
          <a:prstGeom prst="rect">
            <a:avLst/>
          </a:prstGeom>
        </p:spPr>
      </p:pic>
      <p:pic>
        <p:nvPicPr>
          <p:cNvPr id="12" name="Picture 11">
            <a:extLst>
              <a:ext uri="{FF2B5EF4-FFF2-40B4-BE49-F238E27FC236}">
                <a16:creationId xmlns:a16="http://schemas.microsoft.com/office/drawing/2014/main" id="{83A910EF-023D-8BC3-635F-3C27AE844F04}"/>
              </a:ext>
            </a:extLst>
          </p:cNvPr>
          <p:cNvPicPr>
            <a:picLocks noChangeAspect="1"/>
          </p:cNvPicPr>
          <p:nvPr/>
        </p:nvPicPr>
        <p:blipFill rotWithShape="1">
          <a:blip r:embed="rId4"/>
          <a:srcRect t="299" r="11443" b="-299"/>
          <a:stretch/>
        </p:blipFill>
        <p:spPr>
          <a:xfrm>
            <a:off x="496888" y="3267075"/>
            <a:ext cx="3393716" cy="2127252"/>
          </a:xfrm>
          <a:prstGeom prst="rect">
            <a:avLst/>
          </a:prstGeom>
        </p:spPr>
      </p:pic>
      <p:pic>
        <p:nvPicPr>
          <p:cNvPr id="14" name="Picture 13" descr="A close up of sand&#10;&#10;Description automatically generated">
            <a:extLst>
              <a:ext uri="{FF2B5EF4-FFF2-40B4-BE49-F238E27FC236}">
                <a16:creationId xmlns:a16="http://schemas.microsoft.com/office/drawing/2014/main" id="{CBC6B0C0-3BCD-8477-A9D8-7A1C29FBC08B}"/>
              </a:ext>
            </a:extLst>
          </p:cNvPr>
          <p:cNvPicPr>
            <a:picLocks noChangeAspect="1"/>
          </p:cNvPicPr>
          <p:nvPr/>
        </p:nvPicPr>
        <p:blipFill>
          <a:blip r:embed="rId5"/>
          <a:stretch>
            <a:fillRect/>
          </a:stretch>
        </p:blipFill>
        <p:spPr>
          <a:xfrm>
            <a:off x="4978400" y="3268662"/>
            <a:ext cx="3479800" cy="2130425"/>
          </a:xfrm>
          <a:prstGeom prst="rect">
            <a:avLst/>
          </a:prstGeom>
        </p:spPr>
      </p:pic>
      <p:sp>
        <p:nvSpPr>
          <p:cNvPr id="15" name="TextBox 14">
            <a:extLst>
              <a:ext uri="{FF2B5EF4-FFF2-40B4-BE49-F238E27FC236}">
                <a16:creationId xmlns:a16="http://schemas.microsoft.com/office/drawing/2014/main" id="{40A1B90A-1272-656B-FEBE-658F1B20A48B}"/>
              </a:ext>
            </a:extLst>
          </p:cNvPr>
          <p:cNvSpPr txBox="1"/>
          <p:nvPr/>
        </p:nvSpPr>
        <p:spPr>
          <a:xfrm>
            <a:off x="9493249" y="4330699"/>
            <a:ext cx="20637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noise and colour</a:t>
            </a:r>
          </a:p>
        </p:txBody>
      </p:sp>
      <p:sp>
        <p:nvSpPr>
          <p:cNvPr id="16" name="TextBox 15">
            <a:extLst>
              <a:ext uri="{FF2B5EF4-FFF2-40B4-BE49-F238E27FC236}">
                <a16:creationId xmlns:a16="http://schemas.microsoft.com/office/drawing/2014/main" id="{28020EF0-F016-C338-0AE5-5AA9E0119261}"/>
              </a:ext>
            </a:extLst>
          </p:cNvPr>
          <p:cNvSpPr txBox="1"/>
          <p:nvPr/>
        </p:nvSpPr>
        <p:spPr>
          <a:xfrm>
            <a:off x="1047748" y="5403848"/>
            <a:ext cx="2336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Gradient layer set to divide</a:t>
            </a:r>
          </a:p>
        </p:txBody>
      </p:sp>
      <p:sp>
        <p:nvSpPr>
          <p:cNvPr id="17" name="TextBox 16">
            <a:extLst>
              <a:ext uri="{FF2B5EF4-FFF2-40B4-BE49-F238E27FC236}">
                <a16:creationId xmlns:a16="http://schemas.microsoft.com/office/drawing/2014/main" id="{A963D134-E912-D11B-D562-350F1C7F0648}"/>
              </a:ext>
            </a:extLst>
          </p:cNvPr>
          <p:cNvSpPr txBox="1"/>
          <p:nvPr/>
        </p:nvSpPr>
        <p:spPr>
          <a:xfrm>
            <a:off x="5416548" y="5397498"/>
            <a:ext cx="2724150" cy="3141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used liquify tool on gradient layer</a:t>
            </a:r>
          </a:p>
        </p:txBody>
      </p:sp>
    </p:spTree>
    <p:extLst>
      <p:ext uri="{BB962C8B-B14F-4D97-AF65-F5344CB8AC3E}">
        <p14:creationId xmlns:p14="http://schemas.microsoft.com/office/powerpoint/2010/main" val="2399972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AEA11A-60A7-815C-69EE-76A3995506D8}"/>
              </a:ext>
            </a:extLst>
          </p:cNvPr>
          <p:cNvSpPr txBox="1">
            <a:spLocks/>
          </p:cNvSpPr>
          <p:nvPr/>
        </p:nvSpPr>
        <p:spPr>
          <a:xfrm>
            <a:off x="0" y="-3175"/>
            <a:ext cx="9359900" cy="735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Textures: rusty metal</a:t>
            </a:r>
          </a:p>
        </p:txBody>
      </p:sp>
      <p:sp>
        <p:nvSpPr>
          <p:cNvPr id="7" name="Content Placeholder 2">
            <a:extLst>
              <a:ext uri="{FF2B5EF4-FFF2-40B4-BE49-F238E27FC236}">
                <a16:creationId xmlns:a16="http://schemas.microsoft.com/office/drawing/2014/main" id="{A497922F-2376-81A5-0538-142B25AAFEC5}"/>
              </a:ext>
            </a:extLst>
          </p:cNvPr>
          <p:cNvSpPr txBox="1">
            <a:spLocks/>
          </p:cNvSpPr>
          <p:nvPr/>
        </p:nvSpPr>
        <p:spPr>
          <a:xfrm>
            <a:off x="120650" y="720725"/>
            <a:ext cx="9575800" cy="4446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a:cs typeface="Calibri"/>
              </a:rPr>
              <a:t>To creat the rusty metal texture, first I rendered clouds, then I adjusted the levels to increase the brightness of the image.</a:t>
            </a:r>
            <a:endParaRPr lang="en-US" sz="2400" dirty="0">
              <a:cs typeface="Calibri"/>
            </a:endParaRPr>
          </a:p>
          <a:p>
            <a:pPr marL="342900" indent="-342900"/>
            <a:r>
              <a:rPr lang="en-US" sz="2400">
                <a:cs typeface="Calibri"/>
              </a:rPr>
              <a:t>Next, I used pixelate&gt;mezzotint and added noise.</a:t>
            </a:r>
            <a:endParaRPr lang="en-US" sz="2400" dirty="0">
              <a:cs typeface="Calibri"/>
            </a:endParaRPr>
          </a:p>
          <a:p>
            <a:pPr marL="342900" indent="-342900"/>
            <a:r>
              <a:rPr lang="en-US" sz="2400">
                <a:cs typeface="Calibri"/>
              </a:rPr>
              <a:t>I used the magic wand to grab all the black in the image and copied it into two new layers.</a:t>
            </a:r>
            <a:endParaRPr lang="en-US" sz="2400" dirty="0">
              <a:cs typeface="Calibri"/>
            </a:endParaRPr>
          </a:p>
          <a:p>
            <a:pPr marL="342900" indent="-342900"/>
            <a:r>
              <a:rPr lang="en-US" sz="2400">
                <a:cs typeface="Calibri"/>
              </a:rPr>
              <a:t>In the first copied layer, I applied a Gaussian blur and set the blending mode to multiply.</a:t>
            </a:r>
            <a:endParaRPr lang="en-US" sz="2400" dirty="0">
              <a:cs typeface="Calibri"/>
            </a:endParaRPr>
          </a:p>
          <a:p>
            <a:pPr marL="342900" indent="-342900"/>
            <a:r>
              <a:rPr lang="en-US" sz="2400">
                <a:cs typeface="Calibri"/>
              </a:rPr>
              <a:t>In the second copied layer, I used the bevel and emboss filter and set the blending mode to hard light.</a:t>
            </a:r>
            <a:endParaRPr lang="en-US" sz="2400" dirty="0">
              <a:cs typeface="Calibri"/>
            </a:endParaRPr>
          </a:p>
          <a:p>
            <a:pPr marL="342900" indent="-342900"/>
            <a:r>
              <a:rPr lang="en-US" sz="2400">
                <a:cs typeface="Calibri"/>
              </a:rPr>
              <a:t>Finally I used a custom gradient with a gradient map</a:t>
            </a:r>
            <a:r>
              <a:rPr lang="en-US" sz="2400" dirty="0">
                <a:cs typeface="Calibri"/>
              </a:rPr>
              <a:t> </a:t>
            </a:r>
            <a:r>
              <a:rPr lang="en-US" sz="2400">
                <a:cs typeface="Calibri"/>
              </a:rPr>
              <a:t>layer to achieve the rusted painted metal colour.</a:t>
            </a:r>
            <a:endParaRPr lang="en-US" sz="2400" dirty="0">
              <a:cs typeface="Calibri"/>
            </a:endParaRPr>
          </a:p>
          <a:p>
            <a:pPr marL="342900" indent="-342900"/>
            <a:endParaRPr lang="en-US" sz="2400" dirty="0">
              <a:cs typeface="Calibri"/>
            </a:endParaRPr>
          </a:p>
          <a:p>
            <a:endParaRPr lang="en-US" sz="2400" dirty="0">
              <a:cs typeface="Calibri"/>
            </a:endParaRPr>
          </a:p>
        </p:txBody>
      </p:sp>
      <p:pic>
        <p:nvPicPr>
          <p:cNvPr id="8" name="Picture 7" descr="A blue and red gradient&#10;&#10;Description automatically generated">
            <a:extLst>
              <a:ext uri="{FF2B5EF4-FFF2-40B4-BE49-F238E27FC236}">
                <a16:creationId xmlns:a16="http://schemas.microsoft.com/office/drawing/2014/main" id="{5DD7609F-781D-453A-A14F-B62935CAC044}"/>
              </a:ext>
            </a:extLst>
          </p:cNvPr>
          <p:cNvPicPr>
            <a:picLocks noChangeAspect="1"/>
          </p:cNvPicPr>
          <p:nvPr/>
        </p:nvPicPr>
        <p:blipFill>
          <a:blip r:embed="rId2"/>
          <a:stretch>
            <a:fillRect/>
          </a:stretch>
        </p:blipFill>
        <p:spPr>
          <a:xfrm>
            <a:off x="236538" y="5892800"/>
            <a:ext cx="6486525" cy="4953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CA5E2B6-391E-BDAE-5AC3-1F529E7A851C}"/>
              </a:ext>
            </a:extLst>
          </p:cNvPr>
          <p:cNvPicPr>
            <a:picLocks noChangeAspect="1"/>
          </p:cNvPicPr>
          <p:nvPr/>
        </p:nvPicPr>
        <p:blipFill>
          <a:blip r:embed="rId3"/>
          <a:stretch>
            <a:fillRect/>
          </a:stretch>
        </p:blipFill>
        <p:spPr>
          <a:xfrm>
            <a:off x="9925050" y="76200"/>
            <a:ext cx="2216150" cy="4622800"/>
          </a:xfrm>
          <a:prstGeom prst="rect">
            <a:avLst/>
          </a:prstGeom>
        </p:spPr>
      </p:pic>
      <p:pic>
        <p:nvPicPr>
          <p:cNvPr id="10" name="Picture 9" descr="A blue and brown background&#10;&#10;Description automatically generated">
            <a:extLst>
              <a:ext uri="{FF2B5EF4-FFF2-40B4-BE49-F238E27FC236}">
                <a16:creationId xmlns:a16="http://schemas.microsoft.com/office/drawing/2014/main" id="{62E70641-1F0F-983B-09CF-32347615F8C2}"/>
              </a:ext>
            </a:extLst>
          </p:cNvPr>
          <p:cNvPicPr>
            <a:picLocks noChangeAspect="1"/>
          </p:cNvPicPr>
          <p:nvPr/>
        </p:nvPicPr>
        <p:blipFill>
          <a:blip r:embed="rId4"/>
          <a:stretch>
            <a:fillRect/>
          </a:stretch>
        </p:blipFill>
        <p:spPr>
          <a:xfrm>
            <a:off x="8522479" y="4737100"/>
            <a:ext cx="3617943" cy="2063750"/>
          </a:xfrm>
          <a:prstGeom prst="rect">
            <a:avLst/>
          </a:prstGeom>
        </p:spPr>
      </p:pic>
      <p:sp>
        <p:nvSpPr>
          <p:cNvPr id="11" name="Content Placeholder 2">
            <a:extLst>
              <a:ext uri="{FF2B5EF4-FFF2-40B4-BE49-F238E27FC236}">
                <a16:creationId xmlns:a16="http://schemas.microsoft.com/office/drawing/2014/main" id="{93D49E9B-9162-CF30-AE53-57EB177AF3DA}"/>
              </a:ext>
            </a:extLst>
          </p:cNvPr>
          <p:cNvSpPr txBox="1">
            <a:spLocks/>
          </p:cNvSpPr>
          <p:nvPr/>
        </p:nvSpPr>
        <p:spPr>
          <a:xfrm>
            <a:off x="120650" y="4581525"/>
            <a:ext cx="8166100" cy="143668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US" sz="2400" dirty="0">
              <a:cs typeface="Calibri"/>
            </a:endParaRPr>
          </a:p>
          <a:p>
            <a:pPr marL="342900" indent="-342900"/>
            <a:r>
              <a:rPr lang="en-US" sz="2400">
                <a:cs typeface="Calibri"/>
              </a:rPr>
              <a:t>The image ended up have too much of the rust colour and not enough paint so I duplicated the first copied layer and put it above the second, this fixed the issue.</a:t>
            </a:r>
            <a:endParaRPr lang="en-US" sz="2400" dirty="0">
              <a:cs typeface="Calibri"/>
            </a:endParaRPr>
          </a:p>
          <a:p>
            <a:endParaRPr lang="en-US" sz="2400" dirty="0">
              <a:cs typeface="Calibri"/>
            </a:endParaRPr>
          </a:p>
        </p:txBody>
      </p:sp>
      <p:sp>
        <p:nvSpPr>
          <p:cNvPr id="13" name="TextBox 12">
            <a:extLst>
              <a:ext uri="{FF2B5EF4-FFF2-40B4-BE49-F238E27FC236}">
                <a16:creationId xmlns:a16="http://schemas.microsoft.com/office/drawing/2014/main" id="{E76503B6-AB3F-A77F-E9AC-B4C9F36ADB60}"/>
              </a:ext>
            </a:extLst>
          </p:cNvPr>
          <p:cNvSpPr txBox="1"/>
          <p:nvPr/>
        </p:nvSpPr>
        <p:spPr>
          <a:xfrm>
            <a:off x="1409698" y="6362698"/>
            <a:ext cx="37782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Custom gradient to create the coloured effect</a:t>
            </a:r>
          </a:p>
        </p:txBody>
      </p:sp>
      <p:sp>
        <p:nvSpPr>
          <p:cNvPr id="14" name="TextBox 13">
            <a:extLst>
              <a:ext uri="{FF2B5EF4-FFF2-40B4-BE49-F238E27FC236}">
                <a16:creationId xmlns:a16="http://schemas.microsoft.com/office/drawing/2014/main" id="{EC58FCEE-1ABF-5153-C6A8-40FEA9DA3A06}"/>
              </a:ext>
            </a:extLst>
          </p:cNvPr>
          <p:cNvSpPr txBox="1"/>
          <p:nvPr/>
        </p:nvSpPr>
        <p:spPr>
          <a:xfrm>
            <a:off x="8655048" y="1250948"/>
            <a:ext cx="1524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All the layers in </a:t>
            </a:r>
            <a:r>
              <a:rPr lang="en-US" sz="1400">
                <a:cs typeface="Calibri"/>
              </a:rPr>
              <a:t>the final texture</a:t>
            </a:r>
          </a:p>
        </p:txBody>
      </p:sp>
    </p:spTree>
    <p:extLst>
      <p:ext uri="{BB962C8B-B14F-4D97-AF65-F5344CB8AC3E}">
        <p14:creationId xmlns:p14="http://schemas.microsoft.com/office/powerpoint/2010/main" val="1177455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116F5EF-42E1-825E-2EC7-322BB305E742}"/>
              </a:ext>
            </a:extLst>
          </p:cNvPr>
          <p:cNvSpPr txBox="1">
            <a:spLocks/>
          </p:cNvSpPr>
          <p:nvPr/>
        </p:nvSpPr>
        <p:spPr>
          <a:xfrm>
            <a:off x="0" y="3175"/>
            <a:ext cx="7442200" cy="735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Level Design: first level </a:t>
            </a:r>
            <a:endParaRPr lang="en-US" sz="4000" dirty="0">
              <a:cs typeface="Calibri Light"/>
            </a:endParaRPr>
          </a:p>
        </p:txBody>
      </p:sp>
      <p:sp>
        <p:nvSpPr>
          <p:cNvPr id="7" name="Content Placeholder 2">
            <a:extLst>
              <a:ext uri="{FF2B5EF4-FFF2-40B4-BE49-F238E27FC236}">
                <a16:creationId xmlns:a16="http://schemas.microsoft.com/office/drawing/2014/main" id="{A25CE7B4-027B-A134-3FAB-AEE37E978BAC}"/>
              </a:ext>
            </a:extLst>
          </p:cNvPr>
          <p:cNvSpPr txBox="1">
            <a:spLocks/>
          </p:cNvSpPr>
          <p:nvPr/>
        </p:nvSpPr>
        <p:spPr>
          <a:xfrm>
            <a:off x="120650" y="733425"/>
            <a:ext cx="5511800" cy="22431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In the first level, the player starts with the advantage.</a:t>
            </a:r>
          </a:p>
          <a:p>
            <a:r>
              <a:rPr lang="en-US" sz="2400" dirty="0">
                <a:cs typeface="Calibri"/>
              </a:rPr>
              <a:t>The player starts with more people/houses</a:t>
            </a:r>
          </a:p>
          <a:p>
            <a:endParaRPr lang="en-US" sz="2400" dirty="0">
              <a:cs typeface="Calibri"/>
            </a:endParaRPr>
          </a:p>
        </p:txBody>
      </p:sp>
      <p:pic>
        <p:nvPicPr>
          <p:cNvPr id="13" name="Picture 12">
            <a:extLst>
              <a:ext uri="{FF2B5EF4-FFF2-40B4-BE49-F238E27FC236}">
                <a16:creationId xmlns:a16="http://schemas.microsoft.com/office/drawing/2014/main" id="{CECEEC73-2E62-F04B-8713-090790A72F1D}"/>
              </a:ext>
            </a:extLst>
          </p:cNvPr>
          <p:cNvPicPr>
            <a:picLocks noChangeAspect="1"/>
          </p:cNvPicPr>
          <p:nvPr/>
        </p:nvPicPr>
        <p:blipFill>
          <a:blip r:embed="rId2"/>
          <a:stretch>
            <a:fillRect/>
          </a:stretch>
        </p:blipFill>
        <p:spPr>
          <a:xfrm>
            <a:off x="5755341" y="218134"/>
            <a:ext cx="6168998" cy="2131480"/>
          </a:xfrm>
          <a:prstGeom prst="rect">
            <a:avLst/>
          </a:prstGeom>
        </p:spPr>
      </p:pic>
      <p:sp>
        <p:nvSpPr>
          <p:cNvPr id="17" name="TextBox 16">
            <a:extLst>
              <a:ext uri="{FF2B5EF4-FFF2-40B4-BE49-F238E27FC236}">
                <a16:creationId xmlns:a16="http://schemas.microsoft.com/office/drawing/2014/main" id="{0420C5D8-3B54-B30C-6741-052FE6150E6F}"/>
              </a:ext>
            </a:extLst>
          </p:cNvPr>
          <p:cNvSpPr txBox="1"/>
          <p:nvPr/>
        </p:nvSpPr>
        <p:spPr>
          <a:xfrm>
            <a:off x="5822950" y="2374900"/>
            <a:ext cx="60325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Blue is water, brown is ground, houses on the left </a:t>
            </a:r>
            <a:r>
              <a:rPr lang="en-US" sz="1600" dirty="0" err="1">
                <a:cs typeface="Calibri"/>
              </a:rPr>
              <a:t>coloured</a:t>
            </a:r>
            <a:r>
              <a:rPr lang="en-US" sz="1600" dirty="0">
                <a:cs typeface="Calibri"/>
              </a:rPr>
              <a:t> in green are the player, red houses on the right are the enemy</a:t>
            </a:r>
          </a:p>
        </p:txBody>
      </p:sp>
      <p:sp>
        <p:nvSpPr>
          <p:cNvPr id="18" name="Content Placeholder 2">
            <a:extLst>
              <a:ext uri="{FF2B5EF4-FFF2-40B4-BE49-F238E27FC236}">
                <a16:creationId xmlns:a16="http://schemas.microsoft.com/office/drawing/2014/main" id="{DE051F3E-1A00-60A0-48E3-DA4D4663C5C5}"/>
              </a:ext>
            </a:extLst>
          </p:cNvPr>
          <p:cNvSpPr txBox="1">
            <a:spLocks/>
          </p:cNvSpPr>
          <p:nvPr/>
        </p:nvSpPr>
        <p:spPr>
          <a:xfrm>
            <a:off x="120650" y="2994025"/>
            <a:ext cx="11804650" cy="36464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cs typeface="Calibri"/>
              </a:rPr>
              <a:t>The player starts with more land, so they can grow more quickly as they do not have to make as much room for their people to make new houses.</a:t>
            </a:r>
          </a:p>
          <a:p>
            <a:r>
              <a:rPr lang="en-US" sz="2200" dirty="0">
                <a:cs typeface="Calibri"/>
              </a:rPr>
              <a:t>Another factor that helps the player will be the flatness of the terrain, the enemy island will be much less flat, so they will have to terraform a lot before they can upgrade their houses.</a:t>
            </a:r>
          </a:p>
          <a:p>
            <a:r>
              <a:rPr lang="en-US" sz="2200" dirty="0">
                <a:cs typeface="Calibri"/>
              </a:rPr>
              <a:t>The player's island is separated from the enemy, this gives them a chance to become familiar with the mechanics before they are under threat.</a:t>
            </a:r>
          </a:p>
        </p:txBody>
      </p:sp>
    </p:spTree>
    <p:extLst>
      <p:ext uri="{BB962C8B-B14F-4D97-AF65-F5344CB8AC3E}">
        <p14:creationId xmlns:p14="http://schemas.microsoft.com/office/powerpoint/2010/main" val="4294123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oup of brown rocks with green and red chairs&#10;&#10;Description automatically generated">
            <a:extLst>
              <a:ext uri="{FF2B5EF4-FFF2-40B4-BE49-F238E27FC236}">
                <a16:creationId xmlns:a16="http://schemas.microsoft.com/office/drawing/2014/main" id="{957F7A3F-F937-09F9-C7AE-D992795C3D3E}"/>
              </a:ext>
            </a:extLst>
          </p:cNvPr>
          <p:cNvPicPr>
            <a:picLocks noGrp="1" noChangeAspect="1"/>
          </p:cNvPicPr>
          <p:nvPr>
            <p:ph idx="1"/>
          </p:nvPr>
        </p:nvPicPr>
        <p:blipFill>
          <a:blip r:embed="rId2"/>
          <a:stretch>
            <a:fillRect/>
          </a:stretch>
        </p:blipFill>
        <p:spPr>
          <a:xfrm>
            <a:off x="5356225" y="3674269"/>
            <a:ext cx="6489700" cy="2990850"/>
          </a:xfrm>
        </p:spPr>
      </p:pic>
      <p:sp>
        <p:nvSpPr>
          <p:cNvPr id="6" name="Title 1">
            <a:extLst>
              <a:ext uri="{FF2B5EF4-FFF2-40B4-BE49-F238E27FC236}">
                <a16:creationId xmlns:a16="http://schemas.microsoft.com/office/drawing/2014/main" id="{05D1C38E-ACDE-35C9-75DA-65E8E5EF7A36}"/>
              </a:ext>
            </a:extLst>
          </p:cNvPr>
          <p:cNvSpPr txBox="1">
            <a:spLocks/>
          </p:cNvSpPr>
          <p:nvPr/>
        </p:nvSpPr>
        <p:spPr>
          <a:xfrm>
            <a:off x="0" y="3175"/>
            <a:ext cx="8299450" cy="735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Level Design: second level</a:t>
            </a:r>
            <a:endParaRPr lang="en-US" sz="4000" dirty="0">
              <a:cs typeface="Calibri Light"/>
            </a:endParaRPr>
          </a:p>
        </p:txBody>
      </p:sp>
      <p:sp>
        <p:nvSpPr>
          <p:cNvPr id="8" name="Content Placeholder 2">
            <a:extLst>
              <a:ext uri="{FF2B5EF4-FFF2-40B4-BE49-F238E27FC236}">
                <a16:creationId xmlns:a16="http://schemas.microsoft.com/office/drawing/2014/main" id="{0714EAF8-9329-B0FC-A096-7C8F5FCB0DFB}"/>
              </a:ext>
            </a:extLst>
          </p:cNvPr>
          <p:cNvSpPr txBox="1">
            <a:spLocks/>
          </p:cNvSpPr>
          <p:nvPr/>
        </p:nvSpPr>
        <p:spPr>
          <a:xfrm>
            <a:off x="120650" y="638175"/>
            <a:ext cx="11074400" cy="33670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Level 2</a:t>
            </a:r>
          </a:p>
          <a:p>
            <a:r>
              <a:rPr lang="en-US" sz="2400" dirty="0">
                <a:cs typeface="Calibri"/>
              </a:rPr>
              <a:t>The second level introduced new complexity by adding separated islands.</a:t>
            </a:r>
            <a:endParaRPr lang="en-US"/>
          </a:p>
          <a:p>
            <a:r>
              <a:rPr lang="en-US" sz="2400" dirty="0">
                <a:cs typeface="Calibri"/>
              </a:rPr>
              <a:t>The main islands are joined, this means the enemy is in range to contest the player for land.</a:t>
            </a:r>
          </a:p>
          <a:p>
            <a:r>
              <a:rPr lang="en-US" sz="2400" dirty="0">
                <a:cs typeface="Calibri"/>
              </a:rPr>
              <a:t>The land and building start is much more even so the player no longer has an advantage.</a:t>
            </a:r>
          </a:p>
          <a:p>
            <a:r>
              <a:rPr lang="en-US" sz="2400" dirty="0">
                <a:cs typeface="Calibri"/>
              </a:rPr>
              <a:t>The map is larger, so the player has more to keep track of.</a:t>
            </a:r>
          </a:p>
          <a:p>
            <a:endParaRPr lang="en-US" sz="2400" dirty="0">
              <a:cs typeface="Calibri"/>
            </a:endParaRPr>
          </a:p>
        </p:txBody>
      </p:sp>
    </p:spTree>
    <p:extLst>
      <p:ext uri="{BB962C8B-B14F-4D97-AF65-F5344CB8AC3E}">
        <p14:creationId xmlns:p14="http://schemas.microsoft.com/office/powerpoint/2010/main" val="710671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AAFC4B-408D-6BB7-1981-81C6EDEB0B47}"/>
              </a:ext>
            </a:extLst>
          </p:cNvPr>
          <p:cNvSpPr txBox="1">
            <a:spLocks/>
          </p:cNvSpPr>
          <p:nvPr/>
        </p:nvSpPr>
        <p:spPr>
          <a:xfrm>
            <a:off x="0" y="3175"/>
            <a:ext cx="8299450" cy="735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Level Design: third level</a:t>
            </a:r>
            <a:endParaRPr lang="en-US" sz="4000" dirty="0">
              <a:cs typeface="Calibri Light"/>
            </a:endParaRPr>
          </a:p>
        </p:txBody>
      </p:sp>
      <p:pic>
        <p:nvPicPr>
          <p:cNvPr id="7" name="Picture 6">
            <a:extLst>
              <a:ext uri="{FF2B5EF4-FFF2-40B4-BE49-F238E27FC236}">
                <a16:creationId xmlns:a16="http://schemas.microsoft.com/office/drawing/2014/main" id="{2B9B4FB3-7CC7-C368-8512-1CED4C3DF00C}"/>
              </a:ext>
            </a:extLst>
          </p:cNvPr>
          <p:cNvPicPr>
            <a:picLocks noChangeAspect="1"/>
          </p:cNvPicPr>
          <p:nvPr/>
        </p:nvPicPr>
        <p:blipFill>
          <a:blip r:embed="rId2"/>
          <a:stretch>
            <a:fillRect/>
          </a:stretch>
        </p:blipFill>
        <p:spPr>
          <a:xfrm>
            <a:off x="5746750" y="3363546"/>
            <a:ext cx="6223000" cy="3350358"/>
          </a:xfrm>
          <a:prstGeom prst="rect">
            <a:avLst/>
          </a:prstGeom>
        </p:spPr>
      </p:pic>
      <p:sp>
        <p:nvSpPr>
          <p:cNvPr id="9" name="Content Placeholder 2">
            <a:extLst>
              <a:ext uri="{FF2B5EF4-FFF2-40B4-BE49-F238E27FC236}">
                <a16:creationId xmlns:a16="http://schemas.microsoft.com/office/drawing/2014/main" id="{2B8E57F5-C113-D14B-4006-059DEBF4F459}"/>
              </a:ext>
            </a:extLst>
          </p:cNvPr>
          <p:cNvSpPr txBox="1">
            <a:spLocks/>
          </p:cNvSpPr>
          <p:nvPr/>
        </p:nvSpPr>
        <p:spPr>
          <a:xfrm>
            <a:off x="107950" y="701675"/>
            <a:ext cx="11214100" cy="25669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Level 3</a:t>
            </a:r>
          </a:p>
          <a:p>
            <a:r>
              <a:rPr lang="en-US" sz="2400" dirty="0">
                <a:cs typeface="Calibri"/>
              </a:rPr>
              <a:t>The third level increases the difficulty again, this time the enemy has the advantage.</a:t>
            </a:r>
          </a:p>
          <a:p>
            <a:r>
              <a:rPr lang="en-US" sz="2400" dirty="0">
                <a:cs typeface="Calibri"/>
              </a:rPr>
              <a:t>The enemy starts with more population than the player.</a:t>
            </a:r>
            <a:endParaRPr lang="en-US" dirty="0"/>
          </a:p>
          <a:p>
            <a:r>
              <a:rPr lang="en-US" sz="2400" dirty="0">
                <a:cs typeface="Calibri"/>
              </a:rPr>
              <a:t>The enemy has more land, and their land will be flatter.</a:t>
            </a:r>
            <a:endParaRPr lang="en-US" dirty="0">
              <a:cs typeface="Calibri"/>
            </a:endParaRPr>
          </a:p>
          <a:p>
            <a:r>
              <a:rPr lang="en-US" sz="2400" dirty="0">
                <a:cs typeface="Calibri"/>
              </a:rPr>
              <a:t>The map is larger again, giving the player even more to keep track of.</a:t>
            </a:r>
          </a:p>
          <a:p>
            <a:endParaRPr lang="en-US" sz="2400" dirty="0">
              <a:cs typeface="Calibri"/>
            </a:endParaRPr>
          </a:p>
          <a:p>
            <a:endParaRPr lang="en-US" sz="2400" dirty="0">
              <a:cs typeface="Calibri"/>
            </a:endParaRPr>
          </a:p>
        </p:txBody>
      </p:sp>
    </p:spTree>
    <p:extLst>
      <p:ext uri="{BB962C8B-B14F-4D97-AF65-F5344CB8AC3E}">
        <p14:creationId xmlns:p14="http://schemas.microsoft.com/office/powerpoint/2010/main" val="1402113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3F266E-E940-A467-7A03-3E3FFC216E24}"/>
              </a:ext>
            </a:extLst>
          </p:cNvPr>
          <p:cNvSpPr txBox="1">
            <a:spLocks/>
          </p:cNvSpPr>
          <p:nvPr/>
        </p:nvSpPr>
        <p:spPr>
          <a:xfrm>
            <a:off x="120650" y="739775"/>
            <a:ext cx="116522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To create audio, the first step is recording some sounds, I used my headset microphone and recorded through Audacity.</a:t>
            </a:r>
          </a:p>
          <a:p>
            <a:r>
              <a:rPr lang="en-US" sz="2400" dirty="0">
                <a:cs typeface="Calibri"/>
              </a:rPr>
              <a:t>For the first sound effect, I needed to replicate the sound of a robot walking on sand so put a large pile of salt on a plate and recorded the sound of me tapping on it with my finger.</a:t>
            </a:r>
          </a:p>
          <a:p>
            <a:r>
              <a:rPr lang="en-US" sz="2400" dirty="0">
                <a:cs typeface="Calibri"/>
              </a:rPr>
              <a:t>The second sound is the robot shooting their giant gun, so I wanted a powerful explosion noise, the sounds I recorded to make this are: tapping on an acoustic guitar with my knuckles, ripping cardboard and shaking a salt container.</a:t>
            </a:r>
          </a:p>
        </p:txBody>
      </p:sp>
      <p:sp>
        <p:nvSpPr>
          <p:cNvPr id="9" name="Title 1">
            <a:extLst>
              <a:ext uri="{FF2B5EF4-FFF2-40B4-BE49-F238E27FC236}">
                <a16:creationId xmlns:a16="http://schemas.microsoft.com/office/drawing/2014/main" id="{55C79D40-341A-FB3F-DB44-EE444F7F8BAB}"/>
              </a:ext>
            </a:extLst>
          </p:cNvPr>
          <p:cNvSpPr txBox="1">
            <a:spLocks/>
          </p:cNvSpPr>
          <p:nvPr/>
        </p:nvSpPr>
        <p:spPr>
          <a:xfrm>
            <a:off x="0" y="3175"/>
            <a:ext cx="7442200" cy="735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Audio: recording audio</a:t>
            </a:r>
            <a:endParaRPr lang="en-US" sz="4000" dirty="0">
              <a:cs typeface="Calibri Light"/>
            </a:endParaRPr>
          </a:p>
        </p:txBody>
      </p:sp>
    </p:spTree>
    <p:extLst>
      <p:ext uri="{BB962C8B-B14F-4D97-AF65-F5344CB8AC3E}">
        <p14:creationId xmlns:p14="http://schemas.microsoft.com/office/powerpoint/2010/main" val="234938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drawing of a person&amp;#39;s body&#10;&#10;Description automatically generated">
            <a:extLst>
              <a:ext uri="{FF2B5EF4-FFF2-40B4-BE49-F238E27FC236}">
                <a16:creationId xmlns:a16="http://schemas.microsoft.com/office/drawing/2014/main" id="{0E6F416A-0AF6-F9D2-B7A3-356BE64E84AD}"/>
              </a:ext>
            </a:extLst>
          </p:cNvPr>
          <p:cNvPicPr>
            <a:picLocks noChangeAspect="1"/>
          </p:cNvPicPr>
          <p:nvPr/>
        </p:nvPicPr>
        <p:blipFill>
          <a:blip r:embed="rId2"/>
          <a:stretch>
            <a:fillRect/>
          </a:stretch>
        </p:blipFill>
        <p:spPr>
          <a:xfrm>
            <a:off x="2322513" y="2306638"/>
            <a:ext cx="2447925" cy="1647825"/>
          </a:xfrm>
          <a:prstGeom prst="rect">
            <a:avLst/>
          </a:prstGeom>
        </p:spPr>
      </p:pic>
      <p:pic>
        <p:nvPicPr>
          <p:cNvPr id="5" name="Content Placeholder 4" descr="A brick building with a fence and a building in the background&#10;&#10;Description automatically generated">
            <a:extLst>
              <a:ext uri="{FF2B5EF4-FFF2-40B4-BE49-F238E27FC236}">
                <a16:creationId xmlns:a16="http://schemas.microsoft.com/office/drawing/2014/main" id="{D4BA13F0-E1AB-3AD9-4D51-AC5AE3F6BD6D}"/>
              </a:ext>
            </a:extLst>
          </p:cNvPr>
          <p:cNvPicPr>
            <a:picLocks noGrp="1" noChangeAspect="1"/>
          </p:cNvPicPr>
          <p:nvPr>
            <p:ph idx="1"/>
          </p:nvPr>
        </p:nvPicPr>
        <p:blipFill>
          <a:blip r:embed="rId3"/>
          <a:stretch>
            <a:fillRect/>
          </a:stretch>
        </p:blipFill>
        <p:spPr>
          <a:xfrm>
            <a:off x="8675637" y="511175"/>
            <a:ext cx="3324326" cy="2293938"/>
          </a:xfrm>
        </p:spPr>
      </p:pic>
      <p:sp>
        <p:nvSpPr>
          <p:cNvPr id="11" name="Title 1">
            <a:extLst>
              <a:ext uri="{FF2B5EF4-FFF2-40B4-BE49-F238E27FC236}">
                <a16:creationId xmlns:a16="http://schemas.microsoft.com/office/drawing/2014/main" id="{FE6B0865-6DFB-C45E-5478-A0F6889F1BF9}"/>
              </a:ext>
            </a:extLst>
          </p:cNvPr>
          <p:cNvSpPr txBox="1">
            <a:spLocks/>
          </p:cNvSpPr>
          <p:nvPr/>
        </p:nvSpPr>
        <p:spPr>
          <a:xfrm>
            <a:off x="0" y="-3175"/>
            <a:ext cx="11874500" cy="74771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3d Modelling: Gathering references and sketching designs</a:t>
            </a:r>
          </a:p>
        </p:txBody>
      </p:sp>
      <p:pic>
        <p:nvPicPr>
          <p:cNvPr id="12" name="Picture 11" descr="A brick building with a parking lot and a sign&#10;&#10;Description automatically generated">
            <a:extLst>
              <a:ext uri="{FF2B5EF4-FFF2-40B4-BE49-F238E27FC236}">
                <a16:creationId xmlns:a16="http://schemas.microsoft.com/office/drawing/2014/main" id="{E103F4EA-C053-7E8E-61CA-274F3191AC97}"/>
              </a:ext>
            </a:extLst>
          </p:cNvPr>
          <p:cNvPicPr>
            <a:picLocks noChangeAspect="1"/>
          </p:cNvPicPr>
          <p:nvPr/>
        </p:nvPicPr>
        <p:blipFill>
          <a:blip r:embed="rId4"/>
          <a:stretch>
            <a:fillRect/>
          </a:stretch>
        </p:blipFill>
        <p:spPr>
          <a:xfrm>
            <a:off x="7799388" y="3173413"/>
            <a:ext cx="4200525" cy="1730375"/>
          </a:xfrm>
          <a:prstGeom prst="rect">
            <a:avLst/>
          </a:prstGeom>
        </p:spPr>
      </p:pic>
      <p:sp>
        <p:nvSpPr>
          <p:cNvPr id="14" name="Content Placeholder 2">
            <a:extLst>
              <a:ext uri="{FF2B5EF4-FFF2-40B4-BE49-F238E27FC236}">
                <a16:creationId xmlns:a16="http://schemas.microsoft.com/office/drawing/2014/main" id="{909B324E-E51E-188B-8E83-E69F06F0F902}"/>
              </a:ext>
            </a:extLst>
          </p:cNvPr>
          <p:cNvSpPr txBox="1">
            <a:spLocks/>
          </p:cNvSpPr>
          <p:nvPr/>
        </p:nvSpPr>
        <p:spPr>
          <a:xfrm>
            <a:off x="120650" y="739775"/>
            <a:ext cx="85788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Before I started modelling, I wanted to have a good idea of what the end result should look like, so I looked for some reference images.</a:t>
            </a:r>
          </a:p>
          <a:p>
            <a:r>
              <a:rPr lang="en-US" sz="2400" dirty="0">
                <a:cs typeface="Calibri"/>
              </a:rPr>
              <a:t>Next I drew some images to help me think about what the model might look like and how it would move when animated.</a:t>
            </a:r>
          </a:p>
          <a:p>
            <a:pPr marL="0" indent="0">
              <a:buNone/>
            </a:pPr>
            <a:endParaRPr lang="en-US" sz="2400" dirty="0">
              <a:cs typeface="Calibri"/>
            </a:endParaRPr>
          </a:p>
        </p:txBody>
      </p:sp>
      <p:pic>
        <p:nvPicPr>
          <p:cNvPr id="15" name="Picture 14" descr="A drawing of mechanical arm&#10;&#10;Description automatically generated">
            <a:extLst>
              <a:ext uri="{FF2B5EF4-FFF2-40B4-BE49-F238E27FC236}">
                <a16:creationId xmlns:a16="http://schemas.microsoft.com/office/drawing/2014/main" id="{4720AE26-0202-E3CB-1958-1CF94ADB6A1C}"/>
              </a:ext>
            </a:extLst>
          </p:cNvPr>
          <p:cNvPicPr>
            <a:picLocks noChangeAspect="1"/>
          </p:cNvPicPr>
          <p:nvPr/>
        </p:nvPicPr>
        <p:blipFill>
          <a:blip r:embed="rId5"/>
          <a:stretch>
            <a:fillRect/>
          </a:stretch>
        </p:blipFill>
        <p:spPr>
          <a:xfrm>
            <a:off x="329131" y="3956050"/>
            <a:ext cx="1500738" cy="2260600"/>
          </a:xfrm>
          <a:prstGeom prst="rect">
            <a:avLst/>
          </a:prstGeom>
        </p:spPr>
      </p:pic>
      <p:pic>
        <p:nvPicPr>
          <p:cNvPr id="16" name="Picture 15" descr="A drawing of a building&#10;&#10;Description automatically generated">
            <a:extLst>
              <a:ext uri="{FF2B5EF4-FFF2-40B4-BE49-F238E27FC236}">
                <a16:creationId xmlns:a16="http://schemas.microsoft.com/office/drawing/2014/main" id="{F5EAA095-1530-3F89-3740-DEBB58D4775C}"/>
              </a:ext>
            </a:extLst>
          </p:cNvPr>
          <p:cNvPicPr>
            <a:picLocks noChangeAspect="1"/>
          </p:cNvPicPr>
          <p:nvPr/>
        </p:nvPicPr>
        <p:blipFill rotWithShape="1">
          <a:blip r:embed="rId6"/>
          <a:srcRect r="1299"/>
          <a:stretch/>
        </p:blipFill>
        <p:spPr>
          <a:xfrm>
            <a:off x="8069263" y="5092700"/>
            <a:ext cx="3584616" cy="1416050"/>
          </a:xfrm>
          <a:prstGeom prst="rect">
            <a:avLst/>
          </a:prstGeom>
        </p:spPr>
      </p:pic>
      <p:pic>
        <p:nvPicPr>
          <p:cNvPr id="17" name="Picture 16">
            <a:extLst>
              <a:ext uri="{FF2B5EF4-FFF2-40B4-BE49-F238E27FC236}">
                <a16:creationId xmlns:a16="http://schemas.microsoft.com/office/drawing/2014/main" id="{E03120F5-6062-46AA-6F03-E0432200F63C}"/>
              </a:ext>
            </a:extLst>
          </p:cNvPr>
          <p:cNvPicPr>
            <a:picLocks noChangeAspect="1"/>
          </p:cNvPicPr>
          <p:nvPr/>
        </p:nvPicPr>
        <p:blipFill>
          <a:blip r:embed="rId7"/>
          <a:stretch>
            <a:fillRect/>
          </a:stretch>
        </p:blipFill>
        <p:spPr>
          <a:xfrm>
            <a:off x="2205038" y="4364038"/>
            <a:ext cx="3032125" cy="2022475"/>
          </a:xfrm>
          <a:prstGeom prst="rect">
            <a:avLst/>
          </a:prstGeom>
        </p:spPr>
      </p:pic>
      <p:sp>
        <p:nvSpPr>
          <p:cNvPr id="19" name="TextBox 18">
            <a:extLst>
              <a:ext uri="{FF2B5EF4-FFF2-40B4-BE49-F238E27FC236}">
                <a16:creationId xmlns:a16="http://schemas.microsoft.com/office/drawing/2014/main" id="{7C6BF679-0E48-6711-ED19-E9CD605561F2}"/>
              </a:ext>
            </a:extLst>
          </p:cNvPr>
          <p:cNvSpPr txBox="1"/>
          <p:nvPr/>
        </p:nvSpPr>
        <p:spPr>
          <a:xfrm>
            <a:off x="222250" y="6140450"/>
            <a:ext cx="147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Designing legs and pistons</a:t>
            </a:r>
          </a:p>
        </p:txBody>
      </p:sp>
      <p:sp>
        <p:nvSpPr>
          <p:cNvPr id="20" name="TextBox 19">
            <a:extLst>
              <a:ext uri="{FF2B5EF4-FFF2-40B4-BE49-F238E27FC236}">
                <a16:creationId xmlns:a16="http://schemas.microsoft.com/office/drawing/2014/main" id="{77C67B2A-62B4-160F-200A-C98A8BB27160}"/>
              </a:ext>
            </a:extLst>
          </p:cNvPr>
          <p:cNvSpPr txBox="1"/>
          <p:nvPr/>
        </p:nvSpPr>
        <p:spPr>
          <a:xfrm>
            <a:off x="2108200" y="6248400"/>
            <a:ext cx="33401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Producing designs of the potential shapes of the robot</a:t>
            </a:r>
          </a:p>
        </p:txBody>
      </p:sp>
      <p:sp>
        <p:nvSpPr>
          <p:cNvPr id="22" name="TextBox 21">
            <a:extLst>
              <a:ext uri="{FF2B5EF4-FFF2-40B4-BE49-F238E27FC236}">
                <a16:creationId xmlns:a16="http://schemas.microsoft.com/office/drawing/2014/main" id="{F996942A-4B0B-0180-CC66-C1800DAF248F}"/>
              </a:ext>
            </a:extLst>
          </p:cNvPr>
          <p:cNvSpPr txBox="1"/>
          <p:nvPr/>
        </p:nvSpPr>
        <p:spPr>
          <a:xfrm>
            <a:off x="2324100" y="3848100"/>
            <a:ext cx="25273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Imagining the movement of a robot arm using pistons</a:t>
            </a:r>
          </a:p>
        </p:txBody>
      </p:sp>
      <p:pic>
        <p:nvPicPr>
          <p:cNvPr id="23" name="Picture 22" descr="A sketch of a robot&#10;&#10;Description automatically generated">
            <a:extLst>
              <a:ext uri="{FF2B5EF4-FFF2-40B4-BE49-F238E27FC236}">
                <a16:creationId xmlns:a16="http://schemas.microsoft.com/office/drawing/2014/main" id="{5A5D665D-54D4-24CB-EC84-24C989D98231}"/>
              </a:ext>
            </a:extLst>
          </p:cNvPr>
          <p:cNvPicPr>
            <a:picLocks noChangeAspect="1"/>
          </p:cNvPicPr>
          <p:nvPr/>
        </p:nvPicPr>
        <p:blipFill>
          <a:blip r:embed="rId8"/>
          <a:stretch>
            <a:fillRect/>
          </a:stretch>
        </p:blipFill>
        <p:spPr>
          <a:xfrm>
            <a:off x="5181600" y="3049588"/>
            <a:ext cx="2463800" cy="1724025"/>
          </a:xfrm>
          <a:prstGeom prst="rect">
            <a:avLst/>
          </a:prstGeom>
        </p:spPr>
      </p:pic>
      <p:sp>
        <p:nvSpPr>
          <p:cNvPr id="24" name="TextBox 23">
            <a:extLst>
              <a:ext uri="{FF2B5EF4-FFF2-40B4-BE49-F238E27FC236}">
                <a16:creationId xmlns:a16="http://schemas.microsoft.com/office/drawing/2014/main" id="{5E4AAB05-4871-7001-9A91-FE7A6C40DF20}"/>
              </a:ext>
            </a:extLst>
          </p:cNvPr>
          <p:cNvSpPr txBox="1"/>
          <p:nvPr/>
        </p:nvSpPr>
        <p:spPr>
          <a:xfrm>
            <a:off x="5181599" y="4610100"/>
            <a:ext cx="25273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The final design for the robot's arm, body and head.</a:t>
            </a:r>
          </a:p>
        </p:txBody>
      </p:sp>
      <p:sp>
        <p:nvSpPr>
          <p:cNvPr id="25" name="TextBox 24">
            <a:extLst>
              <a:ext uri="{FF2B5EF4-FFF2-40B4-BE49-F238E27FC236}">
                <a16:creationId xmlns:a16="http://schemas.microsoft.com/office/drawing/2014/main" id="{E6635926-3542-2E70-BDF9-3E34BE550E47}"/>
              </a:ext>
            </a:extLst>
          </p:cNvPr>
          <p:cNvSpPr txBox="1"/>
          <p:nvPr/>
        </p:nvSpPr>
        <p:spPr>
          <a:xfrm>
            <a:off x="8883648" y="2705099"/>
            <a:ext cx="29654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Factory building reference image by Weston (no date) </a:t>
            </a:r>
          </a:p>
        </p:txBody>
      </p:sp>
      <p:sp>
        <p:nvSpPr>
          <p:cNvPr id="26" name="TextBox 25">
            <a:extLst>
              <a:ext uri="{FF2B5EF4-FFF2-40B4-BE49-F238E27FC236}">
                <a16:creationId xmlns:a16="http://schemas.microsoft.com/office/drawing/2014/main" id="{0E0DCEF5-1939-62A6-13DE-F792F4EA9E92}"/>
              </a:ext>
            </a:extLst>
          </p:cNvPr>
          <p:cNvSpPr txBox="1"/>
          <p:nvPr/>
        </p:nvSpPr>
        <p:spPr>
          <a:xfrm>
            <a:off x="7626348" y="4825998"/>
            <a:ext cx="46609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Sawtooth roof reference image from </a:t>
            </a:r>
            <a:r>
              <a:rPr lang="en-US" sz="1600" dirty="0" err="1">
                <a:cs typeface="Calibri"/>
              </a:rPr>
              <a:t>eye_deas</a:t>
            </a:r>
            <a:r>
              <a:rPr lang="en-US" sz="1600" dirty="0">
                <a:cs typeface="Calibri"/>
              </a:rPr>
              <a:t> (2014) </a:t>
            </a:r>
          </a:p>
        </p:txBody>
      </p:sp>
      <p:sp>
        <p:nvSpPr>
          <p:cNvPr id="27" name="TextBox 26">
            <a:extLst>
              <a:ext uri="{FF2B5EF4-FFF2-40B4-BE49-F238E27FC236}">
                <a16:creationId xmlns:a16="http://schemas.microsoft.com/office/drawing/2014/main" id="{3D9176E8-EE7E-FF63-B748-AA881958DE86}"/>
              </a:ext>
            </a:extLst>
          </p:cNvPr>
          <p:cNvSpPr txBox="1"/>
          <p:nvPr/>
        </p:nvSpPr>
        <p:spPr>
          <a:xfrm>
            <a:off x="7753348" y="6432549"/>
            <a:ext cx="46228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Sketches for each of the three tiers of building</a:t>
            </a:r>
          </a:p>
        </p:txBody>
      </p:sp>
    </p:spTree>
    <p:extLst>
      <p:ext uri="{BB962C8B-B14F-4D97-AF65-F5344CB8AC3E}">
        <p14:creationId xmlns:p14="http://schemas.microsoft.com/office/powerpoint/2010/main" val="2462084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8E26B4E-B5F7-661A-8B1A-28CCE8784531}"/>
              </a:ext>
            </a:extLst>
          </p:cNvPr>
          <p:cNvSpPr txBox="1">
            <a:spLocks/>
          </p:cNvSpPr>
          <p:nvPr/>
        </p:nvSpPr>
        <p:spPr>
          <a:xfrm>
            <a:off x="120650" y="739775"/>
            <a:ext cx="116522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After recording the sounds, I removed the background noise in Audacity by selecting a piece of the track between the recorded sounds (e.g. footsteps) and using effect&gt;noise removal and repair&gt;noise reduction.</a:t>
            </a:r>
          </a:p>
          <a:p>
            <a:r>
              <a:rPr lang="en-US" sz="2400" dirty="0">
                <a:cs typeface="Calibri"/>
              </a:rPr>
              <a:t>By doing this, I remove noises like cars or my computer fans from the background, leaving just the clean audio that I wanted to record.</a:t>
            </a:r>
          </a:p>
        </p:txBody>
      </p:sp>
      <p:sp>
        <p:nvSpPr>
          <p:cNvPr id="7" name="Title 1">
            <a:extLst>
              <a:ext uri="{FF2B5EF4-FFF2-40B4-BE49-F238E27FC236}">
                <a16:creationId xmlns:a16="http://schemas.microsoft.com/office/drawing/2014/main" id="{EFA45C69-29AD-FDCB-D0E4-9C524820484E}"/>
              </a:ext>
            </a:extLst>
          </p:cNvPr>
          <p:cNvSpPr txBox="1">
            <a:spLocks/>
          </p:cNvSpPr>
          <p:nvPr/>
        </p:nvSpPr>
        <p:spPr>
          <a:xfrm>
            <a:off x="0" y="-3175"/>
            <a:ext cx="103759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Audio: removing background noise</a:t>
            </a:r>
            <a:endParaRPr lang="en-US" sz="4000" dirty="0">
              <a:cs typeface="Calibri Light"/>
            </a:endParaRPr>
          </a:p>
        </p:txBody>
      </p:sp>
      <p:pic>
        <p:nvPicPr>
          <p:cNvPr id="13" name="Picture 12" descr="A screenshot of a computer&#10;&#10;Description automatically generated">
            <a:extLst>
              <a:ext uri="{FF2B5EF4-FFF2-40B4-BE49-F238E27FC236}">
                <a16:creationId xmlns:a16="http://schemas.microsoft.com/office/drawing/2014/main" id="{0C526449-E3D2-44B6-BB1D-AA3C7BF45F79}"/>
              </a:ext>
            </a:extLst>
          </p:cNvPr>
          <p:cNvPicPr>
            <a:picLocks noChangeAspect="1"/>
          </p:cNvPicPr>
          <p:nvPr/>
        </p:nvPicPr>
        <p:blipFill>
          <a:blip r:embed="rId2"/>
          <a:stretch>
            <a:fillRect/>
          </a:stretch>
        </p:blipFill>
        <p:spPr>
          <a:xfrm>
            <a:off x="6648450" y="3215537"/>
            <a:ext cx="2743200" cy="228112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645A7E29-D304-A0EF-8713-7F4A993348D9}"/>
              </a:ext>
            </a:extLst>
          </p:cNvPr>
          <p:cNvPicPr>
            <a:picLocks noChangeAspect="1"/>
          </p:cNvPicPr>
          <p:nvPr/>
        </p:nvPicPr>
        <p:blipFill>
          <a:blip r:embed="rId3"/>
          <a:stretch>
            <a:fillRect/>
          </a:stretch>
        </p:blipFill>
        <p:spPr>
          <a:xfrm>
            <a:off x="1676400" y="3393889"/>
            <a:ext cx="2743200" cy="1886322"/>
          </a:xfrm>
          <a:prstGeom prst="rect">
            <a:avLst/>
          </a:prstGeom>
        </p:spPr>
      </p:pic>
      <p:sp>
        <p:nvSpPr>
          <p:cNvPr id="16" name="TextBox 15">
            <a:extLst>
              <a:ext uri="{FF2B5EF4-FFF2-40B4-BE49-F238E27FC236}">
                <a16:creationId xmlns:a16="http://schemas.microsoft.com/office/drawing/2014/main" id="{D2698334-5A6D-A8C1-915A-328A064F318C}"/>
              </a:ext>
            </a:extLst>
          </p:cNvPr>
          <p:cNvSpPr txBox="1"/>
          <p:nvPr/>
        </p:nvSpPr>
        <p:spPr>
          <a:xfrm>
            <a:off x="1809750" y="5295900"/>
            <a:ext cx="29083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effect&gt;noise removal and repair&gt;noise reduction</a:t>
            </a:r>
            <a:endParaRPr lang="en-US" dirty="0"/>
          </a:p>
        </p:txBody>
      </p:sp>
      <p:sp>
        <p:nvSpPr>
          <p:cNvPr id="17" name="TextBox 16">
            <a:extLst>
              <a:ext uri="{FF2B5EF4-FFF2-40B4-BE49-F238E27FC236}">
                <a16:creationId xmlns:a16="http://schemas.microsoft.com/office/drawing/2014/main" id="{A24ED821-E312-7888-ADC6-E3AD23F3E472}"/>
              </a:ext>
            </a:extLst>
          </p:cNvPr>
          <p:cNvSpPr txBox="1"/>
          <p:nvPr/>
        </p:nvSpPr>
        <p:spPr>
          <a:xfrm>
            <a:off x="6648449" y="5537199"/>
            <a:ext cx="29083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noise reduction window showing the settings I used</a:t>
            </a:r>
          </a:p>
        </p:txBody>
      </p:sp>
    </p:spTree>
    <p:extLst>
      <p:ext uri="{BB962C8B-B14F-4D97-AF65-F5344CB8AC3E}">
        <p14:creationId xmlns:p14="http://schemas.microsoft.com/office/powerpoint/2010/main" val="52726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69CA149-534A-05FC-B2CA-AFB02BB61F68}"/>
              </a:ext>
            </a:extLst>
          </p:cNvPr>
          <p:cNvSpPr txBox="1">
            <a:spLocks/>
          </p:cNvSpPr>
          <p:nvPr/>
        </p:nvSpPr>
        <p:spPr>
          <a:xfrm>
            <a:off x="120650" y="739775"/>
            <a:ext cx="11652250" cy="18748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Next, for the footsteps, I used effect&gt;volume and compression&gt;amplify to increase the volume as it was too quiet.</a:t>
            </a:r>
          </a:p>
          <a:p>
            <a:r>
              <a:rPr lang="en-US" sz="2400" dirty="0">
                <a:cs typeface="Calibri"/>
              </a:rPr>
              <a:t>Finally, I used effect&gt;volume and compression&gt;compressor to make the loudest parts quieter so that the less loud parts can be heard. In this case, the initial thump sound was much loud than the grinding sand noise, after compression they can both be heard.</a:t>
            </a:r>
          </a:p>
          <a:p>
            <a:endParaRPr lang="en-US" sz="2400" dirty="0">
              <a:cs typeface="Calibri"/>
            </a:endParaRPr>
          </a:p>
        </p:txBody>
      </p:sp>
      <p:sp>
        <p:nvSpPr>
          <p:cNvPr id="9" name="Title 1">
            <a:extLst>
              <a:ext uri="{FF2B5EF4-FFF2-40B4-BE49-F238E27FC236}">
                <a16:creationId xmlns:a16="http://schemas.microsoft.com/office/drawing/2014/main" id="{B04ADBB3-EB5D-F30D-1B97-F5D70205BE4B}"/>
              </a:ext>
            </a:extLst>
          </p:cNvPr>
          <p:cNvSpPr txBox="1">
            <a:spLocks/>
          </p:cNvSpPr>
          <p:nvPr/>
        </p:nvSpPr>
        <p:spPr>
          <a:xfrm>
            <a:off x="0" y="-3175"/>
            <a:ext cx="103759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Audio: footsteps</a:t>
            </a:r>
            <a:endParaRPr lang="en-US" sz="4000" dirty="0">
              <a:cs typeface="Calibri Light"/>
            </a:endParaRPr>
          </a:p>
        </p:txBody>
      </p:sp>
      <p:pic>
        <p:nvPicPr>
          <p:cNvPr id="2" name="Picture 1" descr="A screenshot of a computer&#10;&#10;Description automatically generated">
            <a:extLst>
              <a:ext uri="{FF2B5EF4-FFF2-40B4-BE49-F238E27FC236}">
                <a16:creationId xmlns:a16="http://schemas.microsoft.com/office/drawing/2014/main" id="{63DDA836-D8E6-F556-7F0E-2D990ABCCFCF}"/>
              </a:ext>
            </a:extLst>
          </p:cNvPr>
          <p:cNvPicPr>
            <a:picLocks noChangeAspect="1"/>
          </p:cNvPicPr>
          <p:nvPr/>
        </p:nvPicPr>
        <p:blipFill>
          <a:blip r:embed="rId2"/>
          <a:stretch>
            <a:fillRect/>
          </a:stretch>
        </p:blipFill>
        <p:spPr>
          <a:xfrm>
            <a:off x="6038850" y="3991154"/>
            <a:ext cx="2743200" cy="1720492"/>
          </a:xfrm>
          <a:prstGeom prst="rect">
            <a:avLst/>
          </a:prstGeom>
        </p:spPr>
      </p:pic>
      <p:sp>
        <p:nvSpPr>
          <p:cNvPr id="4" name="TextBox 3">
            <a:extLst>
              <a:ext uri="{FF2B5EF4-FFF2-40B4-BE49-F238E27FC236}">
                <a16:creationId xmlns:a16="http://schemas.microsoft.com/office/drawing/2014/main" id="{A69B436E-42F0-C991-F86D-9B5E86B77308}"/>
              </a:ext>
            </a:extLst>
          </p:cNvPr>
          <p:cNvSpPr txBox="1"/>
          <p:nvPr/>
        </p:nvSpPr>
        <p:spPr>
          <a:xfrm>
            <a:off x="5721350" y="5708650"/>
            <a:ext cx="37274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effect&gt;volume and compression</a:t>
            </a:r>
            <a:endParaRPr lang="en-US" dirty="0">
              <a:cs typeface="Calibri"/>
            </a:endParaRPr>
          </a:p>
          <a:p>
            <a:r>
              <a:rPr lang="en-US" sz="1600" dirty="0">
                <a:cs typeface="Calibri"/>
              </a:rPr>
              <a:t>amplify and compressor can be seen</a:t>
            </a:r>
            <a:endParaRPr lang="en-US">
              <a:cs typeface="Calibri" panose="020F0502020204030204"/>
            </a:endParaRPr>
          </a:p>
        </p:txBody>
      </p:sp>
      <p:pic>
        <p:nvPicPr>
          <p:cNvPr id="5" name="Picture 4" descr="A screen shot of a computer&#10;&#10;Description automatically generated">
            <a:extLst>
              <a:ext uri="{FF2B5EF4-FFF2-40B4-BE49-F238E27FC236}">
                <a16:creationId xmlns:a16="http://schemas.microsoft.com/office/drawing/2014/main" id="{10054497-AA18-7B5B-09E3-D41A7DFBA615}"/>
              </a:ext>
            </a:extLst>
          </p:cNvPr>
          <p:cNvPicPr>
            <a:picLocks noChangeAspect="1"/>
          </p:cNvPicPr>
          <p:nvPr/>
        </p:nvPicPr>
        <p:blipFill>
          <a:blip r:embed="rId3"/>
          <a:stretch>
            <a:fillRect/>
          </a:stretch>
        </p:blipFill>
        <p:spPr>
          <a:xfrm>
            <a:off x="9029700" y="2673472"/>
            <a:ext cx="2743200" cy="3250956"/>
          </a:xfrm>
          <a:prstGeom prst="rect">
            <a:avLst/>
          </a:prstGeom>
        </p:spPr>
      </p:pic>
      <p:sp>
        <p:nvSpPr>
          <p:cNvPr id="6" name="TextBox 5">
            <a:extLst>
              <a:ext uri="{FF2B5EF4-FFF2-40B4-BE49-F238E27FC236}">
                <a16:creationId xmlns:a16="http://schemas.microsoft.com/office/drawing/2014/main" id="{AE48BC2F-FD73-225A-192F-8DC84457B882}"/>
              </a:ext>
            </a:extLst>
          </p:cNvPr>
          <p:cNvSpPr txBox="1"/>
          <p:nvPr/>
        </p:nvSpPr>
        <p:spPr>
          <a:xfrm>
            <a:off x="8851900" y="5924550"/>
            <a:ext cx="31305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Here you can see the compressor settings that I used</a:t>
            </a:r>
            <a:endParaRPr lang="en-US" dirty="0"/>
          </a:p>
        </p:txBody>
      </p:sp>
      <p:sp>
        <p:nvSpPr>
          <p:cNvPr id="8" name="Content Placeholder 2">
            <a:extLst>
              <a:ext uri="{FF2B5EF4-FFF2-40B4-BE49-F238E27FC236}">
                <a16:creationId xmlns:a16="http://schemas.microsoft.com/office/drawing/2014/main" id="{EEC47023-7064-7883-7786-6F038D9B3FD0}"/>
              </a:ext>
            </a:extLst>
          </p:cNvPr>
          <p:cNvSpPr txBox="1">
            <a:spLocks/>
          </p:cNvSpPr>
          <p:nvPr/>
        </p:nvSpPr>
        <p:spPr>
          <a:xfrm>
            <a:off x="120650" y="2619375"/>
            <a:ext cx="8839200" cy="10366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Once I was happy with the sound, I cut out the six best footsteps and exported them as wav files so that they can be played randomly whenever a robot takes a step.</a:t>
            </a:r>
          </a:p>
          <a:p>
            <a:endParaRPr lang="en-US" sz="2400" dirty="0">
              <a:cs typeface="Calibri"/>
            </a:endParaRPr>
          </a:p>
        </p:txBody>
      </p:sp>
      <p:sp>
        <p:nvSpPr>
          <p:cNvPr id="11" name="Content Placeholder 2">
            <a:extLst>
              <a:ext uri="{FF2B5EF4-FFF2-40B4-BE49-F238E27FC236}">
                <a16:creationId xmlns:a16="http://schemas.microsoft.com/office/drawing/2014/main" id="{D82A04C2-8A6E-2854-134B-949FA21502F2}"/>
              </a:ext>
            </a:extLst>
          </p:cNvPr>
          <p:cNvSpPr txBox="1">
            <a:spLocks/>
          </p:cNvSpPr>
          <p:nvPr/>
        </p:nvSpPr>
        <p:spPr>
          <a:xfrm>
            <a:off x="120650" y="3660775"/>
            <a:ext cx="8839200" cy="10366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I learned how to do this from </a:t>
            </a:r>
          </a:p>
          <a:p>
            <a:endParaRPr lang="en-US" sz="2400" dirty="0">
              <a:cs typeface="Calibri"/>
            </a:endParaRPr>
          </a:p>
        </p:txBody>
      </p:sp>
    </p:spTree>
    <p:extLst>
      <p:ext uri="{BB962C8B-B14F-4D97-AF65-F5344CB8AC3E}">
        <p14:creationId xmlns:p14="http://schemas.microsoft.com/office/powerpoint/2010/main" val="358651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1E37F55-F5FE-C76D-F91E-39177D5780A3}"/>
              </a:ext>
            </a:extLst>
          </p:cNvPr>
          <p:cNvSpPr txBox="1">
            <a:spLocks/>
          </p:cNvSpPr>
          <p:nvPr/>
        </p:nvSpPr>
        <p:spPr>
          <a:xfrm>
            <a:off x="120650" y="739775"/>
            <a:ext cx="116522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To create a good gunfire sound, I split the sound into three parts, played slightly after each other.</a:t>
            </a:r>
          </a:p>
          <a:p>
            <a:r>
              <a:rPr lang="en-US" sz="2400" dirty="0">
                <a:cs typeface="Calibri"/>
              </a:rPr>
              <a:t>First, the guitar hit with slight distortion and the cardboard tearing with reverb and distortion.</a:t>
            </a:r>
          </a:p>
          <a:p>
            <a:r>
              <a:rPr lang="en-US" sz="2400" dirty="0">
                <a:cs typeface="Calibri"/>
              </a:rPr>
              <a:t>Then the salt being shaken with slight reverb and a fade out, and another guitar hit, this time with lots of reverb and distortion, also pitched down.</a:t>
            </a:r>
          </a:p>
          <a:p>
            <a:r>
              <a:rPr lang="en-US" sz="2400" dirty="0">
                <a:cs typeface="Calibri"/>
              </a:rPr>
              <a:t>Finally, one more guitar hit is slowed and pitched down a lot, with reverb, distortion and EQ adjustments</a:t>
            </a:r>
          </a:p>
        </p:txBody>
      </p:sp>
      <p:sp>
        <p:nvSpPr>
          <p:cNvPr id="7" name="Title 1">
            <a:extLst>
              <a:ext uri="{FF2B5EF4-FFF2-40B4-BE49-F238E27FC236}">
                <a16:creationId xmlns:a16="http://schemas.microsoft.com/office/drawing/2014/main" id="{8190A240-E81D-D2C6-2803-EB67475FC479}"/>
              </a:ext>
            </a:extLst>
          </p:cNvPr>
          <p:cNvSpPr txBox="1">
            <a:spLocks/>
          </p:cNvSpPr>
          <p:nvPr/>
        </p:nvSpPr>
        <p:spPr>
          <a:xfrm>
            <a:off x="0" y="-3175"/>
            <a:ext cx="103759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Audio: gunfire</a:t>
            </a:r>
            <a:endParaRPr lang="en-US" sz="4000" dirty="0">
              <a:cs typeface="Calibri Light"/>
            </a:endParaRPr>
          </a:p>
        </p:txBody>
      </p:sp>
      <p:pic>
        <p:nvPicPr>
          <p:cNvPr id="8" name="Picture 7" descr="A screenshot of a computer&#10;&#10;Description automatically generated">
            <a:extLst>
              <a:ext uri="{FF2B5EF4-FFF2-40B4-BE49-F238E27FC236}">
                <a16:creationId xmlns:a16="http://schemas.microsoft.com/office/drawing/2014/main" id="{77C8369F-FF6B-F9C6-A2C0-C5E1E7261DF2}"/>
              </a:ext>
            </a:extLst>
          </p:cNvPr>
          <p:cNvPicPr>
            <a:picLocks noChangeAspect="1"/>
          </p:cNvPicPr>
          <p:nvPr/>
        </p:nvPicPr>
        <p:blipFill>
          <a:blip r:embed="rId2"/>
          <a:stretch>
            <a:fillRect/>
          </a:stretch>
        </p:blipFill>
        <p:spPr>
          <a:xfrm>
            <a:off x="241300" y="3971905"/>
            <a:ext cx="8616950" cy="2825790"/>
          </a:xfrm>
          <a:prstGeom prst="rect">
            <a:avLst/>
          </a:prstGeom>
        </p:spPr>
      </p:pic>
    </p:spTree>
    <p:extLst>
      <p:ext uri="{BB962C8B-B14F-4D97-AF65-F5344CB8AC3E}">
        <p14:creationId xmlns:p14="http://schemas.microsoft.com/office/powerpoint/2010/main" val="4091687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AAC5856-E596-91CA-1843-1BAFC19C42B4}"/>
              </a:ext>
            </a:extLst>
          </p:cNvPr>
          <p:cNvSpPr txBox="1">
            <a:spLocks/>
          </p:cNvSpPr>
          <p:nvPr/>
        </p:nvSpPr>
        <p:spPr>
          <a:xfrm>
            <a:off x="120650" y="739775"/>
            <a:ext cx="116522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The first step to creating the project in Unreal Engine was to import the models that I have made. I exported all my models from blender as .</a:t>
            </a:r>
            <a:r>
              <a:rPr lang="en-US" sz="2400" dirty="0" err="1">
                <a:cs typeface="Calibri"/>
              </a:rPr>
              <a:t>fbx</a:t>
            </a:r>
            <a:r>
              <a:rPr lang="en-US" sz="2400" dirty="0">
                <a:cs typeface="Calibri"/>
              </a:rPr>
              <a:t> files then imported them into UE5 by simply dragging them into the content draw and </a:t>
            </a:r>
            <a:r>
              <a:rPr lang="en-GB" sz="2400" dirty="0">
                <a:cs typeface="Calibri"/>
              </a:rPr>
              <a:t>organised</a:t>
            </a:r>
            <a:r>
              <a:rPr lang="en-US" sz="2400" dirty="0">
                <a:cs typeface="Calibri"/>
              </a:rPr>
              <a:t> them into files.</a:t>
            </a:r>
            <a:endParaRPr lang="en-US" dirty="0">
              <a:cs typeface="Calibri"/>
            </a:endParaRPr>
          </a:p>
          <a:p>
            <a:r>
              <a:rPr lang="en-US" sz="2400" dirty="0">
                <a:cs typeface="Calibri"/>
              </a:rPr>
              <a:t>Materials in unreal engine use roughness rather than gloss maps, so I had to change each material by using a minus one node when plugging in the gloss map texture to the roughness parameter. I also used the gloss map I made as a specular map for each material and a metallic map for the robot model.</a:t>
            </a:r>
          </a:p>
          <a:p>
            <a:endParaRPr lang="en-US" sz="2400" dirty="0">
              <a:cs typeface="Calibri"/>
            </a:endParaRPr>
          </a:p>
          <a:p>
            <a:endParaRPr lang="en-US" sz="2400" dirty="0">
              <a:cs typeface="Calibri"/>
            </a:endParaRPr>
          </a:p>
        </p:txBody>
      </p:sp>
      <p:sp>
        <p:nvSpPr>
          <p:cNvPr id="7" name="Title 1">
            <a:extLst>
              <a:ext uri="{FF2B5EF4-FFF2-40B4-BE49-F238E27FC236}">
                <a16:creationId xmlns:a16="http://schemas.microsoft.com/office/drawing/2014/main" id="{001BC293-E479-834C-9183-97124D085042}"/>
              </a:ext>
            </a:extLst>
          </p:cNvPr>
          <p:cNvSpPr txBox="1">
            <a:spLocks/>
          </p:cNvSpPr>
          <p:nvPr/>
        </p:nvSpPr>
        <p:spPr>
          <a:xfrm>
            <a:off x="0" y="3175"/>
            <a:ext cx="118999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Game Engine Implementation: importing models</a:t>
            </a:r>
          </a:p>
        </p:txBody>
      </p:sp>
      <p:pic>
        <p:nvPicPr>
          <p:cNvPr id="2" name="Picture 1" descr="A screenshot of a computer&#10;&#10;Description automatically generated">
            <a:extLst>
              <a:ext uri="{FF2B5EF4-FFF2-40B4-BE49-F238E27FC236}">
                <a16:creationId xmlns:a16="http://schemas.microsoft.com/office/drawing/2014/main" id="{67BF4B94-6D6B-E4AF-DC61-8CBEB8399335}"/>
              </a:ext>
            </a:extLst>
          </p:cNvPr>
          <p:cNvPicPr>
            <a:picLocks noChangeAspect="1"/>
          </p:cNvPicPr>
          <p:nvPr/>
        </p:nvPicPr>
        <p:blipFill>
          <a:blip r:embed="rId2"/>
          <a:stretch>
            <a:fillRect/>
          </a:stretch>
        </p:blipFill>
        <p:spPr>
          <a:xfrm>
            <a:off x="419100" y="4991812"/>
            <a:ext cx="5016500" cy="1090775"/>
          </a:xfrm>
          <a:prstGeom prst="rect">
            <a:avLst/>
          </a:prstGeom>
        </p:spPr>
      </p:pic>
      <p:sp>
        <p:nvSpPr>
          <p:cNvPr id="4" name="TextBox 3">
            <a:extLst>
              <a:ext uri="{FF2B5EF4-FFF2-40B4-BE49-F238E27FC236}">
                <a16:creationId xmlns:a16="http://schemas.microsoft.com/office/drawing/2014/main" id="{C012B037-4D27-AF06-C1B0-7E3F4A7EAC00}"/>
              </a:ext>
            </a:extLst>
          </p:cNvPr>
          <p:cNvSpPr txBox="1"/>
          <p:nvPr/>
        </p:nvSpPr>
        <p:spPr>
          <a:xfrm>
            <a:off x="539750" y="6134100"/>
            <a:ext cx="48133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Organised</a:t>
            </a:r>
            <a:r>
              <a:rPr lang="en-US" sz="1600" dirty="0">
                <a:cs typeface="Calibri"/>
              </a:rPr>
              <a:t> files after importing assets</a:t>
            </a:r>
            <a:endParaRPr lang="en-US" dirty="0"/>
          </a:p>
        </p:txBody>
      </p:sp>
      <p:pic>
        <p:nvPicPr>
          <p:cNvPr id="3" name="Picture 2" descr="A screenshot of a computer&#10;&#10;Description automatically generated">
            <a:extLst>
              <a:ext uri="{FF2B5EF4-FFF2-40B4-BE49-F238E27FC236}">
                <a16:creationId xmlns:a16="http://schemas.microsoft.com/office/drawing/2014/main" id="{75AE12E2-4AA4-AAFC-2E38-FBB9E5D4197B}"/>
              </a:ext>
            </a:extLst>
          </p:cNvPr>
          <p:cNvPicPr>
            <a:picLocks noChangeAspect="1"/>
          </p:cNvPicPr>
          <p:nvPr/>
        </p:nvPicPr>
        <p:blipFill>
          <a:blip r:embed="rId3"/>
          <a:stretch>
            <a:fillRect/>
          </a:stretch>
        </p:blipFill>
        <p:spPr>
          <a:xfrm>
            <a:off x="7575550" y="2995507"/>
            <a:ext cx="2933700" cy="3140287"/>
          </a:xfrm>
          <a:prstGeom prst="rect">
            <a:avLst/>
          </a:prstGeom>
        </p:spPr>
      </p:pic>
      <p:sp>
        <p:nvSpPr>
          <p:cNvPr id="6" name="TextBox 5">
            <a:extLst>
              <a:ext uri="{FF2B5EF4-FFF2-40B4-BE49-F238E27FC236}">
                <a16:creationId xmlns:a16="http://schemas.microsoft.com/office/drawing/2014/main" id="{06380C6D-7ED8-A877-F444-919722F6859F}"/>
              </a:ext>
            </a:extLst>
          </p:cNvPr>
          <p:cNvSpPr txBox="1"/>
          <p:nvPr/>
        </p:nvSpPr>
        <p:spPr>
          <a:xfrm>
            <a:off x="6991350" y="6134100"/>
            <a:ext cx="41846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Robot material after fixing the roughness with 1- node and plugging in metallic and specular</a:t>
            </a:r>
          </a:p>
        </p:txBody>
      </p:sp>
    </p:spTree>
    <p:extLst>
      <p:ext uri="{BB962C8B-B14F-4D97-AF65-F5344CB8AC3E}">
        <p14:creationId xmlns:p14="http://schemas.microsoft.com/office/powerpoint/2010/main" val="3523777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B71353CC-B9A5-9DED-8A04-F10E35575F4B}"/>
              </a:ext>
            </a:extLst>
          </p:cNvPr>
          <p:cNvSpPr txBox="1">
            <a:spLocks/>
          </p:cNvSpPr>
          <p:nvPr/>
        </p:nvSpPr>
        <p:spPr>
          <a:xfrm>
            <a:off x="120650" y="739775"/>
            <a:ext cx="116522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I exported my sounds from Audacity as .wav files and imported them into UE5.</a:t>
            </a:r>
            <a:endParaRPr lang="en-US" dirty="0">
              <a:cs typeface="Calibri"/>
            </a:endParaRPr>
          </a:p>
          <a:p>
            <a:r>
              <a:rPr lang="en-US" sz="2400" dirty="0">
                <a:cs typeface="Calibri"/>
              </a:rPr>
              <a:t>Next, I made a sound cue for each sound effect. For the footsteps, I used a random node to pick one of the footsteps for each time the sound is played.</a:t>
            </a:r>
          </a:p>
          <a:p>
            <a:r>
              <a:rPr lang="en-US" sz="2400" dirty="0">
                <a:cs typeface="Calibri"/>
              </a:rPr>
              <a:t>Finally, I use the sound cues in the animations.</a:t>
            </a:r>
          </a:p>
          <a:p>
            <a:r>
              <a:rPr lang="en-US" sz="2400" dirty="0">
                <a:cs typeface="Calibri"/>
              </a:rPr>
              <a:t>The footsteps ended up being too quiet, so I doubled their volume.</a:t>
            </a:r>
          </a:p>
          <a:p>
            <a:endParaRPr lang="en-US" sz="2400" dirty="0">
              <a:cs typeface="Calibri"/>
            </a:endParaRPr>
          </a:p>
          <a:p>
            <a:endParaRPr lang="en-US" sz="2400" dirty="0">
              <a:cs typeface="Calibri"/>
            </a:endParaRPr>
          </a:p>
          <a:p>
            <a:endParaRPr lang="en-US" sz="2400" dirty="0">
              <a:cs typeface="Calibri"/>
            </a:endParaRPr>
          </a:p>
        </p:txBody>
      </p:sp>
      <p:sp>
        <p:nvSpPr>
          <p:cNvPr id="16" name="Title 1">
            <a:extLst>
              <a:ext uri="{FF2B5EF4-FFF2-40B4-BE49-F238E27FC236}">
                <a16:creationId xmlns:a16="http://schemas.microsoft.com/office/drawing/2014/main" id="{93C07B9B-A689-0540-B182-531A7AFDC391}"/>
              </a:ext>
            </a:extLst>
          </p:cNvPr>
          <p:cNvSpPr txBox="1">
            <a:spLocks/>
          </p:cNvSpPr>
          <p:nvPr/>
        </p:nvSpPr>
        <p:spPr>
          <a:xfrm>
            <a:off x="0" y="3175"/>
            <a:ext cx="118999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Game Engine Implementation: importing sounds</a:t>
            </a:r>
          </a:p>
        </p:txBody>
      </p:sp>
      <p:pic>
        <p:nvPicPr>
          <p:cNvPr id="17" name="Picture 16" descr="A screenshot of a computer program&#10;&#10;Description automatically generated">
            <a:extLst>
              <a:ext uri="{FF2B5EF4-FFF2-40B4-BE49-F238E27FC236}">
                <a16:creationId xmlns:a16="http://schemas.microsoft.com/office/drawing/2014/main" id="{E25ADFF4-BAC6-C547-D773-E88085AF2E52}"/>
              </a:ext>
            </a:extLst>
          </p:cNvPr>
          <p:cNvPicPr>
            <a:picLocks noChangeAspect="1"/>
          </p:cNvPicPr>
          <p:nvPr/>
        </p:nvPicPr>
        <p:blipFill>
          <a:blip r:embed="rId2"/>
          <a:stretch>
            <a:fillRect/>
          </a:stretch>
        </p:blipFill>
        <p:spPr>
          <a:xfrm>
            <a:off x="8720098" y="2150678"/>
            <a:ext cx="3306695" cy="184587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8AEF58BA-F98E-09D1-B1C7-18DC14A9BC81}"/>
              </a:ext>
            </a:extLst>
          </p:cNvPr>
          <p:cNvPicPr>
            <a:picLocks noChangeAspect="1"/>
          </p:cNvPicPr>
          <p:nvPr/>
        </p:nvPicPr>
        <p:blipFill>
          <a:blip r:embed="rId3"/>
          <a:stretch>
            <a:fillRect/>
          </a:stretch>
        </p:blipFill>
        <p:spPr>
          <a:xfrm>
            <a:off x="9097896" y="4995034"/>
            <a:ext cx="2743200" cy="1081344"/>
          </a:xfrm>
          <a:prstGeom prst="rect">
            <a:avLst/>
          </a:prstGeom>
        </p:spPr>
      </p:pic>
      <p:sp>
        <p:nvSpPr>
          <p:cNvPr id="19" name="TextBox 18">
            <a:extLst>
              <a:ext uri="{FF2B5EF4-FFF2-40B4-BE49-F238E27FC236}">
                <a16:creationId xmlns:a16="http://schemas.microsoft.com/office/drawing/2014/main" id="{FA8ACE93-E9BA-0A7E-A367-21590BDE967B}"/>
              </a:ext>
            </a:extLst>
          </p:cNvPr>
          <p:cNvSpPr txBox="1"/>
          <p:nvPr/>
        </p:nvSpPr>
        <p:spPr>
          <a:xfrm>
            <a:off x="9715765" y="4001780"/>
            <a:ext cx="144513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cs typeface="Calibri"/>
              </a:rPr>
              <a:t>footstepCue</a:t>
            </a:r>
          </a:p>
        </p:txBody>
      </p:sp>
      <p:sp>
        <p:nvSpPr>
          <p:cNvPr id="20" name="TextBox 19">
            <a:extLst>
              <a:ext uri="{FF2B5EF4-FFF2-40B4-BE49-F238E27FC236}">
                <a16:creationId xmlns:a16="http://schemas.microsoft.com/office/drawing/2014/main" id="{63E73231-2466-D8BF-02C5-9B1C2C1686C5}"/>
              </a:ext>
            </a:extLst>
          </p:cNvPr>
          <p:cNvSpPr txBox="1"/>
          <p:nvPr/>
        </p:nvSpPr>
        <p:spPr>
          <a:xfrm>
            <a:off x="9805411" y="6025241"/>
            <a:ext cx="144513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cs typeface="Calibri"/>
              </a:rPr>
              <a:t>shootCue</a:t>
            </a:r>
          </a:p>
        </p:txBody>
      </p:sp>
      <p:pic>
        <p:nvPicPr>
          <p:cNvPr id="21" name="Picture 20" descr="A blue and black robot with black spots and orange eyes&#10;&#10;Description automatically generated">
            <a:extLst>
              <a:ext uri="{FF2B5EF4-FFF2-40B4-BE49-F238E27FC236}">
                <a16:creationId xmlns:a16="http://schemas.microsoft.com/office/drawing/2014/main" id="{B2A93089-4CD4-1B6B-3F62-331F368AD178}"/>
              </a:ext>
            </a:extLst>
          </p:cNvPr>
          <p:cNvPicPr>
            <a:picLocks noChangeAspect="1"/>
          </p:cNvPicPr>
          <p:nvPr/>
        </p:nvPicPr>
        <p:blipFill>
          <a:blip r:embed="rId4"/>
          <a:stretch>
            <a:fillRect/>
          </a:stretch>
        </p:blipFill>
        <p:spPr>
          <a:xfrm>
            <a:off x="171610" y="3474928"/>
            <a:ext cx="3825368" cy="2892109"/>
          </a:xfrm>
          <a:prstGeom prst="rect">
            <a:avLst/>
          </a:prstGeom>
        </p:spPr>
      </p:pic>
      <p:sp>
        <p:nvSpPr>
          <p:cNvPr id="22" name="TextBox 21">
            <a:extLst>
              <a:ext uri="{FF2B5EF4-FFF2-40B4-BE49-F238E27FC236}">
                <a16:creationId xmlns:a16="http://schemas.microsoft.com/office/drawing/2014/main" id="{6C638352-CD79-1425-A4C4-E298398F7849}"/>
              </a:ext>
            </a:extLst>
          </p:cNvPr>
          <p:cNvSpPr txBox="1"/>
          <p:nvPr/>
        </p:nvSpPr>
        <p:spPr>
          <a:xfrm>
            <a:off x="136337" y="6403040"/>
            <a:ext cx="39808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cs typeface="Calibri"/>
              </a:rPr>
              <a:t>footstepCue</a:t>
            </a:r>
            <a:r>
              <a:rPr lang="en-US" sz="1600" dirty="0">
                <a:cs typeface="Calibri"/>
              </a:rPr>
              <a:t> is used in the walking animation</a:t>
            </a:r>
          </a:p>
        </p:txBody>
      </p:sp>
      <p:pic>
        <p:nvPicPr>
          <p:cNvPr id="23" name="Picture 22" descr="A computer screen shot of a blue and black robot&#10;&#10;Description automatically generated">
            <a:extLst>
              <a:ext uri="{FF2B5EF4-FFF2-40B4-BE49-F238E27FC236}">
                <a16:creationId xmlns:a16="http://schemas.microsoft.com/office/drawing/2014/main" id="{4B2C7249-4B53-E759-C894-C069BD5953B6}"/>
              </a:ext>
            </a:extLst>
          </p:cNvPr>
          <p:cNvPicPr>
            <a:picLocks noChangeAspect="1"/>
          </p:cNvPicPr>
          <p:nvPr/>
        </p:nvPicPr>
        <p:blipFill>
          <a:blip r:embed="rId5"/>
          <a:stretch>
            <a:fillRect/>
          </a:stretch>
        </p:blipFill>
        <p:spPr>
          <a:xfrm>
            <a:off x="4154501" y="3625889"/>
            <a:ext cx="4484914" cy="2775885"/>
          </a:xfrm>
          <a:prstGeom prst="rect">
            <a:avLst/>
          </a:prstGeom>
        </p:spPr>
      </p:pic>
      <p:sp>
        <p:nvSpPr>
          <p:cNvPr id="24" name="TextBox 23">
            <a:extLst>
              <a:ext uri="{FF2B5EF4-FFF2-40B4-BE49-F238E27FC236}">
                <a16:creationId xmlns:a16="http://schemas.microsoft.com/office/drawing/2014/main" id="{A5088BCA-2A45-C178-4972-FC5372F50977}"/>
              </a:ext>
            </a:extLst>
          </p:cNvPr>
          <p:cNvSpPr txBox="1"/>
          <p:nvPr/>
        </p:nvSpPr>
        <p:spPr>
          <a:xfrm>
            <a:off x="4304924" y="6403039"/>
            <a:ext cx="39808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cs typeface="Calibri"/>
              </a:rPr>
              <a:t>shootCue</a:t>
            </a:r>
            <a:r>
              <a:rPr lang="en-US" sz="1600" dirty="0">
                <a:cs typeface="Calibri"/>
              </a:rPr>
              <a:t> is used in the shooting animation </a:t>
            </a:r>
          </a:p>
        </p:txBody>
      </p:sp>
    </p:spTree>
    <p:extLst>
      <p:ext uri="{BB962C8B-B14F-4D97-AF65-F5344CB8AC3E}">
        <p14:creationId xmlns:p14="http://schemas.microsoft.com/office/powerpoint/2010/main" val="2608345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3887FF79-FDB3-20BF-A5EB-1E56CAE9A7AF}"/>
              </a:ext>
            </a:extLst>
          </p:cNvPr>
          <p:cNvSpPr txBox="1">
            <a:spLocks/>
          </p:cNvSpPr>
          <p:nvPr/>
        </p:nvSpPr>
        <p:spPr>
          <a:xfrm>
            <a:off x="120650" y="739775"/>
            <a:ext cx="116522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To make part of a level, I simply placed the terrain pieces, buildings and robots and applied a different animation to each robot.</a:t>
            </a:r>
            <a:endParaRPr lang="en-US" dirty="0">
              <a:cs typeface="Calibri"/>
            </a:endParaRPr>
          </a:p>
          <a:p>
            <a:endParaRPr lang="en-US" sz="2400" dirty="0">
              <a:cs typeface="Calibri"/>
            </a:endParaRPr>
          </a:p>
          <a:p>
            <a:endParaRPr lang="en-US" sz="2400" dirty="0">
              <a:cs typeface="Calibri"/>
            </a:endParaRPr>
          </a:p>
          <a:p>
            <a:endParaRPr lang="en-US" sz="2400" dirty="0">
              <a:cs typeface="Calibri"/>
            </a:endParaRPr>
          </a:p>
        </p:txBody>
      </p:sp>
      <p:sp>
        <p:nvSpPr>
          <p:cNvPr id="8" name="Title 1">
            <a:extLst>
              <a:ext uri="{FF2B5EF4-FFF2-40B4-BE49-F238E27FC236}">
                <a16:creationId xmlns:a16="http://schemas.microsoft.com/office/drawing/2014/main" id="{AC41DE5B-2538-0648-F14E-5AB47D10C8DE}"/>
              </a:ext>
            </a:extLst>
          </p:cNvPr>
          <p:cNvSpPr txBox="1">
            <a:spLocks/>
          </p:cNvSpPr>
          <p:nvPr/>
        </p:nvSpPr>
        <p:spPr>
          <a:xfrm>
            <a:off x="0" y="3175"/>
            <a:ext cx="118999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Game Engine Implementation: creating the level</a:t>
            </a:r>
          </a:p>
        </p:txBody>
      </p:sp>
      <p:pic>
        <p:nvPicPr>
          <p:cNvPr id="11" name="Content Placeholder 10" descr="A video game of a building&#10;&#10;Description automatically generated">
            <a:extLst>
              <a:ext uri="{FF2B5EF4-FFF2-40B4-BE49-F238E27FC236}">
                <a16:creationId xmlns:a16="http://schemas.microsoft.com/office/drawing/2014/main" id="{4872DB69-EC62-3767-CB21-81FF94D8DEBC}"/>
              </a:ext>
            </a:extLst>
          </p:cNvPr>
          <p:cNvPicPr>
            <a:picLocks noGrp="1" noChangeAspect="1"/>
          </p:cNvPicPr>
          <p:nvPr>
            <p:ph idx="1"/>
          </p:nvPr>
        </p:nvPicPr>
        <p:blipFill>
          <a:blip r:embed="rId2"/>
          <a:stretch>
            <a:fillRect/>
          </a:stretch>
        </p:blipFill>
        <p:spPr>
          <a:xfrm>
            <a:off x="1457716" y="1607912"/>
            <a:ext cx="8418518" cy="5042901"/>
          </a:xfrm>
        </p:spPr>
      </p:pic>
    </p:spTree>
    <p:extLst>
      <p:ext uri="{BB962C8B-B14F-4D97-AF65-F5344CB8AC3E}">
        <p14:creationId xmlns:p14="http://schemas.microsoft.com/office/powerpoint/2010/main" val="1072206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9834D58-7BF8-6CDD-1671-6CA55C27AAEF}"/>
              </a:ext>
            </a:extLst>
          </p:cNvPr>
          <p:cNvSpPr txBox="1">
            <a:spLocks/>
          </p:cNvSpPr>
          <p:nvPr/>
        </p:nvSpPr>
        <p:spPr>
          <a:xfrm>
            <a:off x="120650" y="739775"/>
            <a:ext cx="1165225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r>
              <a:rPr lang="en-US" sz="1100" dirty="0">
                <a:cs typeface="Calibri"/>
              </a:rPr>
              <a:t>Weston, P (no date) </a:t>
            </a:r>
            <a:r>
              <a:rPr lang="en-US" sz="1100" i="1" dirty="0"/>
              <a:t>Derelict Victorian factory buildings, Worcester, Worcestershire, England, UK. </a:t>
            </a:r>
            <a:r>
              <a:rPr lang="en-US" sz="1100" dirty="0"/>
              <a:t>Available at: </a:t>
            </a:r>
            <a:r>
              <a:rPr lang="en-US" sz="1100" u="sng" dirty="0">
                <a:cs typeface="Calibri"/>
                <a:hlinkClick r:id="rId2"/>
              </a:rPr>
              <a:t>https://www.alamy.com/derelict-victorian-factory-buildings-worcester-worcestershire-england-image66761862.html</a:t>
            </a:r>
            <a:r>
              <a:rPr lang="en-US" sz="1100" dirty="0">
                <a:cs typeface="Calibri"/>
              </a:rPr>
              <a:t> (accessed 15/12/2023)</a:t>
            </a:r>
            <a:endParaRPr lang="en-US" sz="1100" u="sng" dirty="0">
              <a:cs typeface="Calibri"/>
            </a:endParaRPr>
          </a:p>
          <a:p>
            <a:pPr marL="171450" indent="-171450"/>
            <a:r>
              <a:rPr lang="en-US" sz="1100" dirty="0" err="1">
                <a:cs typeface="Calibri"/>
              </a:rPr>
              <a:t>eye_deas</a:t>
            </a:r>
            <a:r>
              <a:rPr lang="en-US" sz="1100" dirty="0">
                <a:cs typeface="Calibri"/>
              </a:rPr>
              <a:t> (2014) </a:t>
            </a:r>
            <a:r>
              <a:rPr lang="en-US" sz="1100" i="1" dirty="0">
                <a:solidFill>
                  <a:srgbClr val="000000"/>
                </a:solidFill>
              </a:rPr>
              <a:t>Old Factory Building Facade stock photo. </a:t>
            </a:r>
            <a:r>
              <a:rPr lang="en-US" sz="1100" dirty="0">
                <a:solidFill>
                  <a:srgbClr val="000000"/>
                </a:solidFill>
              </a:rPr>
              <a:t>Available at: </a:t>
            </a:r>
            <a:r>
              <a:rPr lang="en-US" sz="1100" dirty="0">
                <a:solidFill>
                  <a:srgbClr val="000000"/>
                </a:solidFill>
                <a:ea typeface="+mn-lt"/>
                <a:cs typeface="+mn-lt"/>
                <a:hlinkClick r:id="rId3"/>
              </a:rPr>
              <a:t>https://www.istockphoto.com/photo/old-factory-building-facade-gm490734017-39769184</a:t>
            </a:r>
            <a:r>
              <a:rPr lang="en-US" sz="1100" dirty="0">
                <a:solidFill>
                  <a:srgbClr val="000000"/>
                </a:solidFill>
                <a:ea typeface="+mn-lt"/>
                <a:cs typeface="+mn-lt"/>
              </a:rPr>
              <a:t> (accessed: 15/12/2023)</a:t>
            </a:r>
            <a:endParaRPr lang="en-US" sz="1400" dirty="0">
              <a:solidFill>
                <a:srgbClr val="0C0D0D"/>
              </a:solidFill>
              <a:ea typeface="+mn-lt"/>
              <a:cs typeface="+mn-lt"/>
            </a:endParaRPr>
          </a:p>
          <a:p>
            <a:pPr marL="171450" indent="-171450"/>
            <a:endParaRPr lang="en-US" sz="1100" dirty="0">
              <a:cs typeface="Calibri"/>
            </a:endParaRPr>
          </a:p>
          <a:p>
            <a:pPr marL="0" indent="0">
              <a:buNone/>
            </a:pPr>
            <a:endParaRPr lang="en-US" sz="1100" dirty="0">
              <a:cs typeface="Calibri"/>
            </a:endParaRPr>
          </a:p>
          <a:p>
            <a:endParaRPr lang="en-US" sz="2400" dirty="0">
              <a:cs typeface="Calibri"/>
            </a:endParaRPr>
          </a:p>
          <a:p>
            <a:endParaRPr lang="en-US" sz="2400" dirty="0">
              <a:cs typeface="Calibri"/>
            </a:endParaRPr>
          </a:p>
          <a:p>
            <a:endParaRPr lang="en-US" sz="2400" dirty="0">
              <a:cs typeface="Calibri"/>
            </a:endParaRPr>
          </a:p>
        </p:txBody>
      </p:sp>
      <p:sp>
        <p:nvSpPr>
          <p:cNvPr id="7" name="Title 1">
            <a:extLst>
              <a:ext uri="{FF2B5EF4-FFF2-40B4-BE49-F238E27FC236}">
                <a16:creationId xmlns:a16="http://schemas.microsoft.com/office/drawing/2014/main" id="{27E453A4-BCBE-B4BF-F62A-3FD34FD62D9F}"/>
              </a:ext>
            </a:extLst>
          </p:cNvPr>
          <p:cNvSpPr txBox="1">
            <a:spLocks/>
          </p:cNvSpPr>
          <p:nvPr/>
        </p:nvSpPr>
        <p:spPr>
          <a:xfrm>
            <a:off x="0" y="3175"/>
            <a:ext cx="118999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References</a:t>
            </a:r>
          </a:p>
        </p:txBody>
      </p:sp>
    </p:spTree>
    <p:extLst>
      <p:ext uri="{BB962C8B-B14F-4D97-AF65-F5344CB8AC3E}">
        <p14:creationId xmlns:p14="http://schemas.microsoft.com/office/powerpoint/2010/main" val="699545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59435EE-DB37-4613-C00F-7BAF52164649}"/>
              </a:ext>
            </a:extLst>
          </p:cNvPr>
          <p:cNvSpPr txBox="1">
            <a:spLocks/>
          </p:cNvSpPr>
          <p:nvPr/>
        </p:nvSpPr>
        <p:spPr>
          <a:xfrm>
            <a:off x="0" y="-3175"/>
            <a:ext cx="118745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3d Modelling: blocking out the main features</a:t>
            </a:r>
          </a:p>
        </p:txBody>
      </p:sp>
      <p:sp>
        <p:nvSpPr>
          <p:cNvPr id="7" name="Content Placeholder 2">
            <a:extLst>
              <a:ext uri="{FF2B5EF4-FFF2-40B4-BE49-F238E27FC236}">
                <a16:creationId xmlns:a16="http://schemas.microsoft.com/office/drawing/2014/main" id="{BBFA445B-CAB7-DE87-DA03-F5B174C30759}"/>
              </a:ext>
            </a:extLst>
          </p:cNvPr>
          <p:cNvSpPr txBox="1">
            <a:spLocks/>
          </p:cNvSpPr>
          <p:nvPr/>
        </p:nvSpPr>
        <p:spPr>
          <a:xfrm>
            <a:off x="120650" y="739775"/>
            <a:ext cx="114427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The first step I did to create my models was to block out main shapes, this gives me a good opportunity to adjust the proportions and helps me to see what parts of the model could be split apart to make the modelling easier. For the buildings, I made them on a plane at the correct scale for their tier so that I knew what size the building should be.</a:t>
            </a:r>
          </a:p>
          <a:p>
            <a:r>
              <a:rPr lang="en-US" sz="2400" dirty="0">
                <a:cs typeface="Calibri"/>
              </a:rPr>
              <a:t>To make these, I first start with basic shapes like cubes and circles, then I scale, translate and rotate them into place. Finally, I go into edit mode to perform operations like loop cuts and extrusions. To save time, I often use the mirror modifier so that I only have to work on one side of the model.</a:t>
            </a:r>
          </a:p>
          <a:p>
            <a:pPr marL="0" indent="0">
              <a:buNone/>
            </a:pPr>
            <a:endParaRPr lang="en-US" sz="2400" dirty="0">
              <a:cs typeface="Calibri"/>
            </a:endParaRPr>
          </a:p>
        </p:txBody>
      </p:sp>
      <p:pic>
        <p:nvPicPr>
          <p:cNvPr id="8" name="Picture 7" descr="A black box with a chimney&#10;&#10;Description automatically generated">
            <a:extLst>
              <a:ext uri="{FF2B5EF4-FFF2-40B4-BE49-F238E27FC236}">
                <a16:creationId xmlns:a16="http://schemas.microsoft.com/office/drawing/2014/main" id="{D4B54D02-4F94-0B03-62C0-64EB51C6D7CA}"/>
              </a:ext>
            </a:extLst>
          </p:cNvPr>
          <p:cNvPicPr>
            <a:picLocks noChangeAspect="1"/>
          </p:cNvPicPr>
          <p:nvPr/>
        </p:nvPicPr>
        <p:blipFill>
          <a:blip r:embed="rId2"/>
          <a:stretch>
            <a:fillRect/>
          </a:stretch>
        </p:blipFill>
        <p:spPr>
          <a:xfrm>
            <a:off x="672325" y="3702050"/>
            <a:ext cx="1690650" cy="1873250"/>
          </a:xfrm>
          <a:prstGeom prst="rect">
            <a:avLst/>
          </a:prstGeom>
        </p:spPr>
      </p:pic>
      <p:pic>
        <p:nvPicPr>
          <p:cNvPr id="9" name="Picture 8">
            <a:extLst>
              <a:ext uri="{FF2B5EF4-FFF2-40B4-BE49-F238E27FC236}">
                <a16:creationId xmlns:a16="http://schemas.microsoft.com/office/drawing/2014/main" id="{728E9434-349A-044F-1676-09DA06310F13}"/>
              </a:ext>
            </a:extLst>
          </p:cNvPr>
          <p:cNvPicPr>
            <a:picLocks noChangeAspect="1"/>
          </p:cNvPicPr>
          <p:nvPr/>
        </p:nvPicPr>
        <p:blipFill>
          <a:blip r:embed="rId3"/>
          <a:stretch>
            <a:fillRect/>
          </a:stretch>
        </p:blipFill>
        <p:spPr>
          <a:xfrm>
            <a:off x="4528771" y="3517900"/>
            <a:ext cx="2582008" cy="2082800"/>
          </a:xfrm>
          <a:prstGeom prst="rect">
            <a:avLst/>
          </a:prstGeom>
        </p:spPr>
      </p:pic>
      <p:pic>
        <p:nvPicPr>
          <p:cNvPr id="10" name="Picture 9" descr="A black and white drawing of a building&#10;&#10;Description automatically generated">
            <a:extLst>
              <a:ext uri="{FF2B5EF4-FFF2-40B4-BE49-F238E27FC236}">
                <a16:creationId xmlns:a16="http://schemas.microsoft.com/office/drawing/2014/main" id="{AF810897-685E-CFE3-6C7F-C002BA534697}"/>
              </a:ext>
            </a:extLst>
          </p:cNvPr>
          <p:cNvPicPr>
            <a:picLocks noChangeAspect="1"/>
          </p:cNvPicPr>
          <p:nvPr/>
        </p:nvPicPr>
        <p:blipFill>
          <a:blip r:embed="rId4"/>
          <a:stretch>
            <a:fillRect/>
          </a:stretch>
        </p:blipFill>
        <p:spPr>
          <a:xfrm>
            <a:off x="8962399" y="3498850"/>
            <a:ext cx="2211052" cy="2051050"/>
          </a:xfrm>
          <a:prstGeom prst="rect">
            <a:avLst/>
          </a:prstGeom>
        </p:spPr>
      </p:pic>
      <p:sp>
        <p:nvSpPr>
          <p:cNvPr id="12" name="TextBox 11">
            <a:extLst>
              <a:ext uri="{FF2B5EF4-FFF2-40B4-BE49-F238E27FC236}">
                <a16:creationId xmlns:a16="http://schemas.microsoft.com/office/drawing/2014/main" id="{D45454C7-994E-54ED-9849-FE8F72AE4226}"/>
              </a:ext>
            </a:extLst>
          </p:cNvPr>
          <p:cNvSpPr txBox="1"/>
          <p:nvPr/>
        </p:nvSpPr>
        <p:spPr>
          <a:xfrm>
            <a:off x="1041398" y="5600699"/>
            <a:ext cx="7810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Tier 1</a:t>
            </a:r>
            <a:endParaRPr lang="en-US" dirty="0">
              <a:cs typeface="Calibri" panose="020F0502020204030204"/>
            </a:endParaRPr>
          </a:p>
        </p:txBody>
      </p:sp>
      <p:sp>
        <p:nvSpPr>
          <p:cNvPr id="13" name="TextBox 12">
            <a:extLst>
              <a:ext uri="{FF2B5EF4-FFF2-40B4-BE49-F238E27FC236}">
                <a16:creationId xmlns:a16="http://schemas.microsoft.com/office/drawing/2014/main" id="{D0999146-EBD6-0918-EB25-35187569833C}"/>
              </a:ext>
            </a:extLst>
          </p:cNvPr>
          <p:cNvSpPr txBox="1"/>
          <p:nvPr/>
        </p:nvSpPr>
        <p:spPr>
          <a:xfrm>
            <a:off x="5397498" y="5600698"/>
            <a:ext cx="7810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Tier 2</a:t>
            </a:r>
            <a:endParaRPr lang="en-US" dirty="0">
              <a:cs typeface="Calibri" panose="020F0502020204030204"/>
            </a:endParaRPr>
          </a:p>
        </p:txBody>
      </p:sp>
      <p:sp>
        <p:nvSpPr>
          <p:cNvPr id="14" name="TextBox 13">
            <a:extLst>
              <a:ext uri="{FF2B5EF4-FFF2-40B4-BE49-F238E27FC236}">
                <a16:creationId xmlns:a16="http://schemas.microsoft.com/office/drawing/2014/main" id="{577925E0-81CD-E376-569D-8E0390FA0F6C}"/>
              </a:ext>
            </a:extLst>
          </p:cNvPr>
          <p:cNvSpPr txBox="1"/>
          <p:nvPr/>
        </p:nvSpPr>
        <p:spPr>
          <a:xfrm>
            <a:off x="9740898" y="5600698"/>
            <a:ext cx="7810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Tier 3</a:t>
            </a:r>
            <a:endParaRPr lang="en-US" dirty="0">
              <a:cs typeface="Calibri" panose="020F0502020204030204"/>
            </a:endParaRPr>
          </a:p>
        </p:txBody>
      </p:sp>
    </p:spTree>
    <p:extLst>
      <p:ext uri="{BB962C8B-B14F-4D97-AF65-F5344CB8AC3E}">
        <p14:creationId xmlns:p14="http://schemas.microsoft.com/office/powerpoint/2010/main" val="209225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BA51C57-2AE1-8898-AD81-FED45FF79B27}"/>
              </a:ext>
            </a:extLst>
          </p:cNvPr>
          <p:cNvSpPr txBox="1">
            <a:spLocks/>
          </p:cNvSpPr>
          <p:nvPr/>
        </p:nvSpPr>
        <p:spPr>
          <a:xfrm>
            <a:off x="0" y="-3175"/>
            <a:ext cx="118745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3d Modelling: tools part 1</a:t>
            </a:r>
          </a:p>
        </p:txBody>
      </p:sp>
      <p:sp>
        <p:nvSpPr>
          <p:cNvPr id="10" name="Content Placeholder 2">
            <a:extLst>
              <a:ext uri="{FF2B5EF4-FFF2-40B4-BE49-F238E27FC236}">
                <a16:creationId xmlns:a16="http://schemas.microsoft.com/office/drawing/2014/main" id="{04EDAD3D-DC54-EA66-FC7E-0304E285C22D}"/>
              </a:ext>
            </a:extLst>
          </p:cNvPr>
          <p:cNvSpPr txBox="1">
            <a:spLocks/>
          </p:cNvSpPr>
          <p:nvPr/>
        </p:nvSpPr>
        <p:spPr>
          <a:xfrm>
            <a:off x="120650" y="739775"/>
            <a:ext cx="102870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Often when modelling, the work is only on one small part of a model, in these cases, I use "hide all but selected". For example, when working on the tier 1 building, the pillars I created were in the way while working on the main house, so I hid them.</a:t>
            </a:r>
          </a:p>
          <a:p>
            <a:r>
              <a:rPr lang="en-US" sz="2400" dirty="0">
                <a:cs typeface="Calibri"/>
              </a:rPr>
              <a:t>By toggling x-ray and entering orthographic side view I can easily select the front section of the house and using "split", I can separate its geometry from the rest of the house, this allow me to add more detail to the from section without adding any excess geometry to the rest of the building. </a:t>
            </a:r>
          </a:p>
          <a:p>
            <a:r>
              <a:rPr lang="en-US" sz="2400" dirty="0">
                <a:cs typeface="Calibri"/>
              </a:rPr>
              <a:t>Using </a:t>
            </a:r>
            <a:r>
              <a:rPr lang="en-US" sz="2400" err="1">
                <a:cs typeface="Calibri"/>
              </a:rPr>
              <a:t>alt+click</a:t>
            </a:r>
            <a:r>
              <a:rPr lang="en-US" sz="2400" dirty="0">
                <a:cs typeface="Calibri"/>
              </a:rPr>
              <a:t>, I can select a loop and move it all at the same time.</a:t>
            </a:r>
          </a:p>
          <a:p>
            <a:r>
              <a:rPr lang="en-US" sz="2400" dirty="0">
                <a:cs typeface="Calibri"/>
              </a:rPr>
              <a:t>I use the knife tool to connect vertices, adding edges in between them.</a:t>
            </a:r>
          </a:p>
          <a:p>
            <a:endParaRPr lang="en-US" sz="2400" dirty="0">
              <a:cs typeface="Calibri"/>
            </a:endParaRPr>
          </a:p>
          <a:p>
            <a:endParaRPr lang="en-US" sz="2400" dirty="0">
              <a:cs typeface="Calibri"/>
            </a:endParaRPr>
          </a:p>
          <a:p>
            <a:endParaRPr lang="en-US" sz="2400" dirty="0">
              <a:cs typeface="Calibri"/>
            </a:endParaRPr>
          </a:p>
          <a:p>
            <a:pPr marL="0" indent="0">
              <a:buNone/>
            </a:pPr>
            <a:endParaRPr lang="en-US" sz="2400" dirty="0">
              <a:cs typeface="Calibri"/>
            </a:endParaRPr>
          </a:p>
        </p:txBody>
      </p:sp>
      <p:pic>
        <p:nvPicPr>
          <p:cNvPr id="11" name="Picture 10" descr="A screenshot of a computer&#10;&#10;Description automatically generated">
            <a:extLst>
              <a:ext uri="{FF2B5EF4-FFF2-40B4-BE49-F238E27FC236}">
                <a16:creationId xmlns:a16="http://schemas.microsoft.com/office/drawing/2014/main" id="{DFC86489-0FCD-57F3-F404-F4CCB60DDB5F}"/>
              </a:ext>
            </a:extLst>
          </p:cNvPr>
          <p:cNvPicPr>
            <a:picLocks noChangeAspect="1"/>
          </p:cNvPicPr>
          <p:nvPr/>
        </p:nvPicPr>
        <p:blipFill rotWithShape="1">
          <a:blip r:embed="rId2"/>
          <a:srcRect l="10052" t="6590" r="47917" b="2428"/>
          <a:stretch/>
        </p:blipFill>
        <p:spPr>
          <a:xfrm>
            <a:off x="10306050" y="95040"/>
            <a:ext cx="1803419" cy="175356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2AC56B8-556F-D18A-C0BB-BE4E983FF018}"/>
              </a:ext>
            </a:extLst>
          </p:cNvPr>
          <p:cNvPicPr>
            <a:picLocks noChangeAspect="1"/>
          </p:cNvPicPr>
          <p:nvPr/>
        </p:nvPicPr>
        <p:blipFill rotWithShape="1">
          <a:blip r:embed="rId3"/>
          <a:srcRect l="3278" t="3148" r="39160" b="3241"/>
          <a:stretch/>
        </p:blipFill>
        <p:spPr>
          <a:xfrm>
            <a:off x="10346986" y="2139950"/>
            <a:ext cx="1759351" cy="1771657"/>
          </a:xfrm>
          <a:prstGeom prst="rect">
            <a:avLst/>
          </a:prstGeom>
        </p:spPr>
      </p:pic>
      <p:sp>
        <p:nvSpPr>
          <p:cNvPr id="14" name="TextBox 13">
            <a:extLst>
              <a:ext uri="{FF2B5EF4-FFF2-40B4-BE49-F238E27FC236}">
                <a16:creationId xmlns:a16="http://schemas.microsoft.com/office/drawing/2014/main" id="{603D0F38-B22C-FB6C-810D-0457CEB545EA}"/>
              </a:ext>
            </a:extLst>
          </p:cNvPr>
          <p:cNvSpPr txBox="1"/>
          <p:nvPr/>
        </p:nvSpPr>
        <p:spPr>
          <a:xfrm>
            <a:off x="10369548" y="1771649"/>
            <a:ext cx="17399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Pillars in the way</a:t>
            </a:r>
          </a:p>
        </p:txBody>
      </p:sp>
      <p:sp>
        <p:nvSpPr>
          <p:cNvPr id="15" name="TextBox 14">
            <a:extLst>
              <a:ext uri="{FF2B5EF4-FFF2-40B4-BE49-F238E27FC236}">
                <a16:creationId xmlns:a16="http://schemas.microsoft.com/office/drawing/2014/main" id="{3A92C9B6-BC36-D789-5D20-73515FBBFC9D}"/>
              </a:ext>
            </a:extLst>
          </p:cNvPr>
          <p:cNvSpPr txBox="1"/>
          <p:nvPr/>
        </p:nvSpPr>
        <p:spPr>
          <a:xfrm>
            <a:off x="10306048" y="3778248"/>
            <a:ext cx="18034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Pillars hidden, selecting a part of the model to split</a:t>
            </a:r>
          </a:p>
        </p:txBody>
      </p:sp>
      <p:pic>
        <p:nvPicPr>
          <p:cNvPr id="16" name="Picture 15" descr="A wireframe of a house&#10;&#10;Description automatically generated">
            <a:extLst>
              <a:ext uri="{FF2B5EF4-FFF2-40B4-BE49-F238E27FC236}">
                <a16:creationId xmlns:a16="http://schemas.microsoft.com/office/drawing/2014/main" id="{D2F956B6-2852-A885-571C-D08D27E9BA94}"/>
              </a:ext>
            </a:extLst>
          </p:cNvPr>
          <p:cNvPicPr>
            <a:picLocks noChangeAspect="1"/>
          </p:cNvPicPr>
          <p:nvPr/>
        </p:nvPicPr>
        <p:blipFill rotWithShape="1">
          <a:blip r:embed="rId4"/>
          <a:srcRect l="4216" t="9434" r="14399" b="19497"/>
          <a:stretch/>
        </p:blipFill>
        <p:spPr>
          <a:xfrm>
            <a:off x="7524505" y="4759325"/>
            <a:ext cx="2997213" cy="1657357"/>
          </a:xfrm>
          <a:prstGeom prst="rect">
            <a:avLst/>
          </a:prstGeom>
        </p:spPr>
      </p:pic>
      <p:pic>
        <p:nvPicPr>
          <p:cNvPr id="17" name="Picture 16" descr="A screenshot of a computer graphics&#10;&#10;Description automatically generated">
            <a:extLst>
              <a:ext uri="{FF2B5EF4-FFF2-40B4-BE49-F238E27FC236}">
                <a16:creationId xmlns:a16="http://schemas.microsoft.com/office/drawing/2014/main" id="{C3AF4320-C3CC-C1B9-A24F-FB965E511475}"/>
              </a:ext>
            </a:extLst>
          </p:cNvPr>
          <p:cNvPicPr>
            <a:picLocks noChangeAspect="1"/>
          </p:cNvPicPr>
          <p:nvPr/>
        </p:nvPicPr>
        <p:blipFill>
          <a:blip r:embed="rId5"/>
          <a:stretch>
            <a:fillRect/>
          </a:stretch>
        </p:blipFill>
        <p:spPr>
          <a:xfrm>
            <a:off x="3478213" y="4762500"/>
            <a:ext cx="3540125" cy="831850"/>
          </a:xfrm>
          <a:prstGeom prst="rect">
            <a:avLst/>
          </a:prstGeom>
        </p:spPr>
      </p:pic>
      <p:pic>
        <p:nvPicPr>
          <p:cNvPr id="18" name="Picture 17">
            <a:extLst>
              <a:ext uri="{FF2B5EF4-FFF2-40B4-BE49-F238E27FC236}">
                <a16:creationId xmlns:a16="http://schemas.microsoft.com/office/drawing/2014/main" id="{B79F07AF-0E75-E277-18A6-180340F3DE09}"/>
              </a:ext>
            </a:extLst>
          </p:cNvPr>
          <p:cNvPicPr>
            <a:picLocks noChangeAspect="1"/>
          </p:cNvPicPr>
          <p:nvPr/>
        </p:nvPicPr>
        <p:blipFill rotWithShape="1">
          <a:blip r:embed="rId6"/>
          <a:srcRect l="11620" t="-80" r="10387" b="5769"/>
          <a:stretch/>
        </p:blipFill>
        <p:spPr>
          <a:xfrm>
            <a:off x="338601" y="4810125"/>
            <a:ext cx="1373357" cy="1819279"/>
          </a:xfrm>
          <a:prstGeom prst="rect">
            <a:avLst/>
          </a:prstGeom>
        </p:spPr>
      </p:pic>
      <p:sp>
        <p:nvSpPr>
          <p:cNvPr id="19" name="TextBox 18">
            <a:extLst>
              <a:ext uri="{FF2B5EF4-FFF2-40B4-BE49-F238E27FC236}">
                <a16:creationId xmlns:a16="http://schemas.microsoft.com/office/drawing/2014/main" id="{1929D933-4A1B-A2C2-B9D8-43BC4247A401}"/>
              </a:ext>
            </a:extLst>
          </p:cNvPr>
          <p:cNvSpPr txBox="1"/>
          <p:nvPr/>
        </p:nvSpPr>
        <p:spPr>
          <a:xfrm>
            <a:off x="1663698" y="4813298"/>
            <a:ext cx="16510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front after adding a </a:t>
            </a:r>
            <a:r>
              <a:rPr lang="en-US" sz="1600" dirty="0" err="1">
                <a:cs typeface="Calibri"/>
              </a:rPr>
              <a:t>loopcut</a:t>
            </a:r>
            <a:r>
              <a:rPr lang="en-US" sz="1600" dirty="0">
                <a:cs typeface="Calibri"/>
              </a:rPr>
              <a:t> and extruding the selected faces inwards (pillars unhidden)</a:t>
            </a:r>
          </a:p>
        </p:txBody>
      </p:sp>
      <p:sp>
        <p:nvSpPr>
          <p:cNvPr id="20" name="TextBox 19">
            <a:extLst>
              <a:ext uri="{FF2B5EF4-FFF2-40B4-BE49-F238E27FC236}">
                <a16:creationId xmlns:a16="http://schemas.microsoft.com/office/drawing/2014/main" id="{9E09BB49-3103-732C-CA78-D35068B2C780}"/>
              </a:ext>
            </a:extLst>
          </p:cNvPr>
          <p:cNvSpPr txBox="1"/>
          <p:nvPr/>
        </p:nvSpPr>
        <p:spPr>
          <a:xfrm>
            <a:off x="3994148" y="5594348"/>
            <a:ext cx="22796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Using the knife tool</a:t>
            </a:r>
          </a:p>
        </p:txBody>
      </p:sp>
      <p:sp>
        <p:nvSpPr>
          <p:cNvPr id="21" name="TextBox 20">
            <a:extLst>
              <a:ext uri="{FF2B5EF4-FFF2-40B4-BE49-F238E27FC236}">
                <a16:creationId xmlns:a16="http://schemas.microsoft.com/office/drawing/2014/main" id="{A95B61C2-F2FE-57CA-A9A8-161572C99AE4}"/>
              </a:ext>
            </a:extLst>
          </p:cNvPr>
          <p:cNvSpPr txBox="1"/>
          <p:nvPr/>
        </p:nvSpPr>
        <p:spPr>
          <a:xfrm>
            <a:off x="10452098" y="4845048"/>
            <a:ext cx="17399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Selecting a loop with </a:t>
            </a:r>
            <a:r>
              <a:rPr lang="en-US" sz="1600" dirty="0" err="1">
                <a:cs typeface="Calibri"/>
              </a:rPr>
              <a:t>alt+click</a:t>
            </a:r>
            <a:endParaRPr lang="en-US" dirty="0" err="1"/>
          </a:p>
        </p:txBody>
      </p:sp>
    </p:spTree>
    <p:extLst>
      <p:ext uri="{BB962C8B-B14F-4D97-AF65-F5344CB8AC3E}">
        <p14:creationId xmlns:p14="http://schemas.microsoft.com/office/powerpoint/2010/main" val="342749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652FC34B-3F19-A016-D954-BDF50502E3F9}"/>
              </a:ext>
            </a:extLst>
          </p:cNvPr>
          <p:cNvPicPr>
            <a:picLocks noGrp="1" noChangeAspect="1"/>
          </p:cNvPicPr>
          <p:nvPr>
            <p:ph idx="1"/>
          </p:nvPr>
        </p:nvPicPr>
        <p:blipFill>
          <a:blip r:embed="rId2"/>
          <a:stretch>
            <a:fillRect/>
          </a:stretch>
        </p:blipFill>
        <p:spPr>
          <a:xfrm>
            <a:off x="10790095" y="41275"/>
            <a:ext cx="1336959" cy="2554288"/>
          </a:xfrm>
        </p:spPr>
      </p:pic>
      <p:sp>
        <p:nvSpPr>
          <p:cNvPr id="6" name="Title 1">
            <a:extLst>
              <a:ext uri="{FF2B5EF4-FFF2-40B4-BE49-F238E27FC236}">
                <a16:creationId xmlns:a16="http://schemas.microsoft.com/office/drawing/2014/main" id="{E9A34FA3-D5EF-0223-4900-8F9B34C13F67}"/>
              </a:ext>
            </a:extLst>
          </p:cNvPr>
          <p:cNvSpPr txBox="1">
            <a:spLocks/>
          </p:cNvSpPr>
          <p:nvPr/>
        </p:nvSpPr>
        <p:spPr>
          <a:xfrm>
            <a:off x="0" y="-3175"/>
            <a:ext cx="118745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3d Modelling: tools part 2</a:t>
            </a:r>
          </a:p>
        </p:txBody>
      </p:sp>
      <p:sp>
        <p:nvSpPr>
          <p:cNvPr id="8" name="Content Placeholder 2">
            <a:extLst>
              <a:ext uri="{FF2B5EF4-FFF2-40B4-BE49-F238E27FC236}">
                <a16:creationId xmlns:a16="http://schemas.microsoft.com/office/drawing/2014/main" id="{94F1104F-25D8-272D-EA39-1DEFBF94E515}"/>
              </a:ext>
            </a:extLst>
          </p:cNvPr>
          <p:cNvSpPr txBox="1">
            <a:spLocks/>
          </p:cNvSpPr>
          <p:nvPr/>
        </p:nvSpPr>
        <p:spPr>
          <a:xfrm>
            <a:off x="120650" y="739775"/>
            <a:ext cx="10287000" cy="15763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I use the snap tool to move vertices in edit mode to the same position as other vertices.</a:t>
            </a:r>
            <a:endParaRPr lang="en-US" sz="2400">
              <a:cs typeface="Calibri"/>
            </a:endParaRPr>
          </a:p>
          <a:p>
            <a:r>
              <a:rPr lang="en-US" sz="2400" dirty="0">
                <a:cs typeface="Calibri"/>
              </a:rPr>
              <a:t>I used edge slide to move vertices along their edge, this is useful for preserving the angles of edges.</a:t>
            </a:r>
          </a:p>
          <a:p>
            <a:endParaRPr lang="en-US" sz="2400" dirty="0">
              <a:cs typeface="Calibri"/>
            </a:endParaRPr>
          </a:p>
        </p:txBody>
      </p:sp>
      <p:pic>
        <p:nvPicPr>
          <p:cNvPr id="9" name="Picture 8" descr="A drawing of a house&#10;&#10;Description automatically generated">
            <a:extLst>
              <a:ext uri="{FF2B5EF4-FFF2-40B4-BE49-F238E27FC236}">
                <a16:creationId xmlns:a16="http://schemas.microsoft.com/office/drawing/2014/main" id="{5D73602E-4C4D-2E6C-1426-2A342DB2995E}"/>
              </a:ext>
            </a:extLst>
          </p:cNvPr>
          <p:cNvPicPr>
            <a:picLocks noChangeAspect="1"/>
          </p:cNvPicPr>
          <p:nvPr/>
        </p:nvPicPr>
        <p:blipFill rotWithShape="1">
          <a:blip r:embed="rId3"/>
          <a:srcRect l="4607" t="40953" r="4607" b="24485"/>
          <a:stretch/>
        </p:blipFill>
        <p:spPr>
          <a:xfrm>
            <a:off x="9661525" y="2646363"/>
            <a:ext cx="2470164" cy="779919"/>
          </a:xfrm>
          <a:prstGeom prst="rect">
            <a:avLst/>
          </a:prstGeom>
        </p:spPr>
      </p:pic>
      <p:pic>
        <p:nvPicPr>
          <p:cNvPr id="10" name="Picture 9">
            <a:extLst>
              <a:ext uri="{FF2B5EF4-FFF2-40B4-BE49-F238E27FC236}">
                <a16:creationId xmlns:a16="http://schemas.microsoft.com/office/drawing/2014/main" id="{DE661F49-554B-1F8E-98F7-CECCFDC3FA33}"/>
              </a:ext>
            </a:extLst>
          </p:cNvPr>
          <p:cNvPicPr>
            <a:picLocks noChangeAspect="1"/>
          </p:cNvPicPr>
          <p:nvPr/>
        </p:nvPicPr>
        <p:blipFill rotWithShape="1">
          <a:blip r:embed="rId4"/>
          <a:srcRect l="16898" t="34632" r="9877" b="28517"/>
          <a:stretch/>
        </p:blipFill>
        <p:spPr>
          <a:xfrm>
            <a:off x="9658350" y="3446463"/>
            <a:ext cx="2470159" cy="75406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900CEAB-7B40-D15B-6EB4-2457F8E406B9}"/>
              </a:ext>
            </a:extLst>
          </p:cNvPr>
          <p:cNvPicPr>
            <a:picLocks noChangeAspect="1"/>
          </p:cNvPicPr>
          <p:nvPr/>
        </p:nvPicPr>
        <p:blipFill rotWithShape="1">
          <a:blip r:embed="rId5"/>
          <a:srcRect t="20960" r="15514"/>
          <a:stretch/>
        </p:blipFill>
        <p:spPr>
          <a:xfrm>
            <a:off x="8836542" y="4295775"/>
            <a:ext cx="3301129" cy="2003428"/>
          </a:xfrm>
          <a:prstGeom prst="rect">
            <a:avLst/>
          </a:prstGeom>
        </p:spPr>
      </p:pic>
      <p:pic>
        <p:nvPicPr>
          <p:cNvPr id="13" name="Picture 12" descr="A black structure on a grid&#10;&#10;Description automatically generated">
            <a:extLst>
              <a:ext uri="{FF2B5EF4-FFF2-40B4-BE49-F238E27FC236}">
                <a16:creationId xmlns:a16="http://schemas.microsoft.com/office/drawing/2014/main" id="{6A792283-DC14-5ECD-3505-9D9A69184D5D}"/>
              </a:ext>
            </a:extLst>
          </p:cNvPr>
          <p:cNvPicPr>
            <a:picLocks noChangeAspect="1"/>
          </p:cNvPicPr>
          <p:nvPr/>
        </p:nvPicPr>
        <p:blipFill>
          <a:blip r:embed="rId6"/>
          <a:stretch>
            <a:fillRect/>
          </a:stretch>
        </p:blipFill>
        <p:spPr>
          <a:xfrm>
            <a:off x="5323756" y="3092450"/>
            <a:ext cx="3220888" cy="2997200"/>
          </a:xfrm>
          <a:prstGeom prst="rect">
            <a:avLst/>
          </a:prstGeom>
        </p:spPr>
      </p:pic>
      <p:sp>
        <p:nvSpPr>
          <p:cNvPr id="15" name="TextBox 14">
            <a:extLst>
              <a:ext uri="{FF2B5EF4-FFF2-40B4-BE49-F238E27FC236}">
                <a16:creationId xmlns:a16="http://schemas.microsoft.com/office/drawing/2014/main" id="{65EE4A57-49EF-9F41-D2B3-13421F7865D0}"/>
              </a:ext>
            </a:extLst>
          </p:cNvPr>
          <p:cNvSpPr txBox="1"/>
          <p:nvPr/>
        </p:nvSpPr>
        <p:spPr>
          <a:xfrm>
            <a:off x="9880598" y="57148"/>
            <a:ext cx="22796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Snap tool</a:t>
            </a:r>
            <a:endParaRPr lang="en-US" dirty="0"/>
          </a:p>
        </p:txBody>
      </p:sp>
      <p:sp>
        <p:nvSpPr>
          <p:cNvPr id="16" name="TextBox 15">
            <a:extLst>
              <a:ext uri="{FF2B5EF4-FFF2-40B4-BE49-F238E27FC236}">
                <a16:creationId xmlns:a16="http://schemas.microsoft.com/office/drawing/2014/main" id="{8A073560-DB3B-6476-CD43-F1544E081E10}"/>
              </a:ext>
            </a:extLst>
          </p:cNvPr>
          <p:cNvSpPr txBox="1"/>
          <p:nvPr/>
        </p:nvSpPr>
        <p:spPr>
          <a:xfrm>
            <a:off x="8756648" y="2768598"/>
            <a:ext cx="10541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using the snap tool (before up, after down)</a:t>
            </a:r>
            <a:endParaRPr lang="en-US" dirty="0"/>
          </a:p>
        </p:txBody>
      </p:sp>
      <p:sp>
        <p:nvSpPr>
          <p:cNvPr id="17" name="TextBox 16">
            <a:extLst>
              <a:ext uri="{FF2B5EF4-FFF2-40B4-BE49-F238E27FC236}">
                <a16:creationId xmlns:a16="http://schemas.microsoft.com/office/drawing/2014/main" id="{876E9248-2F86-5938-99A4-A1380EF1EB91}"/>
              </a:ext>
            </a:extLst>
          </p:cNvPr>
          <p:cNvSpPr txBox="1"/>
          <p:nvPr/>
        </p:nvSpPr>
        <p:spPr>
          <a:xfrm>
            <a:off x="8839198" y="6254748"/>
            <a:ext cx="32575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Using edge slide to move vertices along the edge without ruining roof</a:t>
            </a:r>
            <a:endParaRPr lang="en-US" dirty="0"/>
          </a:p>
        </p:txBody>
      </p:sp>
      <p:sp>
        <p:nvSpPr>
          <p:cNvPr id="18" name="TextBox 17">
            <a:extLst>
              <a:ext uri="{FF2B5EF4-FFF2-40B4-BE49-F238E27FC236}">
                <a16:creationId xmlns:a16="http://schemas.microsoft.com/office/drawing/2014/main" id="{D26FBDE0-686A-2F87-89B9-CDC524BE3A72}"/>
              </a:ext>
            </a:extLst>
          </p:cNvPr>
          <p:cNvSpPr txBox="1"/>
          <p:nvPr/>
        </p:nvSpPr>
        <p:spPr>
          <a:xfrm>
            <a:off x="5308598" y="6007098"/>
            <a:ext cx="32575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Tier 1 before starting work on the window and door</a:t>
            </a:r>
          </a:p>
        </p:txBody>
      </p:sp>
      <p:sp>
        <p:nvSpPr>
          <p:cNvPr id="21" name="Content Placeholder 2">
            <a:extLst>
              <a:ext uri="{FF2B5EF4-FFF2-40B4-BE49-F238E27FC236}">
                <a16:creationId xmlns:a16="http://schemas.microsoft.com/office/drawing/2014/main" id="{6C6AE8F4-DF1D-7870-EE03-F41A4CECC391}"/>
              </a:ext>
            </a:extLst>
          </p:cNvPr>
          <p:cNvSpPr txBox="1">
            <a:spLocks/>
          </p:cNvSpPr>
          <p:nvPr/>
        </p:nvSpPr>
        <p:spPr>
          <a:xfrm>
            <a:off x="120650" y="2251075"/>
            <a:ext cx="4933950" cy="37480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I used inset face to create the door</a:t>
            </a:r>
          </a:p>
          <a:p>
            <a:r>
              <a:rPr lang="en-US" sz="2400" dirty="0">
                <a:cs typeface="Calibri"/>
              </a:rPr>
              <a:t>I enabled clipping in the mirror modifier so that I can not move vertices past the mirror surface.</a:t>
            </a:r>
          </a:p>
          <a:p>
            <a:endParaRPr lang="en-US" sz="2400" dirty="0">
              <a:cs typeface="Calibri"/>
            </a:endParaRPr>
          </a:p>
        </p:txBody>
      </p:sp>
      <p:pic>
        <p:nvPicPr>
          <p:cNvPr id="22" name="Picture 21" descr="A black and white drawing of a house&#10;&#10;Description automatically generated">
            <a:extLst>
              <a:ext uri="{FF2B5EF4-FFF2-40B4-BE49-F238E27FC236}">
                <a16:creationId xmlns:a16="http://schemas.microsoft.com/office/drawing/2014/main" id="{0E633732-6973-AF95-4636-5D8E4F17EC63}"/>
              </a:ext>
            </a:extLst>
          </p:cNvPr>
          <p:cNvPicPr>
            <a:picLocks noChangeAspect="1"/>
          </p:cNvPicPr>
          <p:nvPr/>
        </p:nvPicPr>
        <p:blipFill rotWithShape="1">
          <a:blip r:embed="rId7"/>
          <a:srcRect l="47048" t="42361" r="1406"/>
          <a:stretch/>
        </p:blipFill>
        <p:spPr>
          <a:xfrm>
            <a:off x="286863" y="3978275"/>
            <a:ext cx="1913483" cy="2168527"/>
          </a:xfrm>
          <a:prstGeom prst="rect">
            <a:avLst/>
          </a:prstGeom>
        </p:spPr>
      </p:pic>
      <p:pic>
        <p:nvPicPr>
          <p:cNvPr id="23" name="Picture 22" descr="A black box with orange lines and a circle&#10;&#10;Description automatically generated">
            <a:extLst>
              <a:ext uri="{FF2B5EF4-FFF2-40B4-BE49-F238E27FC236}">
                <a16:creationId xmlns:a16="http://schemas.microsoft.com/office/drawing/2014/main" id="{2F04115A-27BD-DBF9-ECA4-B6099D843EBD}"/>
              </a:ext>
            </a:extLst>
          </p:cNvPr>
          <p:cNvPicPr>
            <a:picLocks noChangeAspect="1"/>
          </p:cNvPicPr>
          <p:nvPr/>
        </p:nvPicPr>
        <p:blipFill>
          <a:blip r:embed="rId8"/>
          <a:stretch>
            <a:fillRect/>
          </a:stretch>
        </p:blipFill>
        <p:spPr>
          <a:xfrm>
            <a:off x="2870200" y="3887788"/>
            <a:ext cx="2051050" cy="2359025"/>
          </a:xfrm>
          <a:prstGeom prst="rect">
            <a:avLst/>
          </a:prstGeom>
        </p:spPr>
      </p:pic>
      <p:sp>
        <p:nvSpPr>
          <p:cNvPr id="24" name="TextBox 23">
            <a:extLst>
              <a:ext uri="{FF2B5EF4-FFF2-40B4-BE49-F238E27FC236}">
                <a16:creationId xmlns:a16="http://schemas.microsoft.com/office/drawing/2014/main" id="{DA85CE1A-1335-454C-5406-28045A2A6B0F}"/>
              </a:ext>
            </a:extLst>
          </p:cNvPr>
          <p:cNvSpPr txBox="1"/>
          <p:nvPr/>
        </p:nvSpPr>
        <p:spPr>
          <a:xfrm>
            <a:off x="241298" y="6153148"/>
            <a:ext cx="22796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Inset face tool</a:t>
            </a:r>
            <a:endParaRPr lang="en-US" dirty="0"/>
          </a:p>
        </p:txBody>
      </p:sp>
      <p:sp>
        <p:nvSpPr>
          <p:cNvPr id="25" name="TextBox 24">
            <a:extLst>
              <a:ext uri="{FF2B5EF4-FFF2-40B4-BE49-F238E27FC236}">
                <a16:creationId xmlns:a16="http://schemas.microsoft.com/office/drawing/2014/main" id="{818D2F63-E8A4-9610-5808-DBC9E9EFF94F}"/>
              </a:ext>
            </a:extLst>
          </p:cNvPr>
          <p:cNvSpPr txBox="1"/>
          <p:nvPr/>
        </p:nvSpPr>
        <p:spPr>
          <a:xfrm>
            <a:off x="2590798" y="6248398"/>
            <a:ext cx="25209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Moving a vertex to the mirror surface with clipping</a:t>
            </a:r>
            <a:endParaRPr lang="en-US" dirty="0"/>
          </a:p>
        </p:txBody>
      </p:sp>
    </p:spTree>
    <p:extLst>
      <p:ext uri="{BB962C8B-B14F-4D97-AF65-F5344CB8AC3E}">
        <p14:creationId xmlns:p14="http://schemas.microsoft.com/office/powerpoint/2010/main" val="96628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rawing of a building&#10;&#10;Description automatically generated">
            <a:extLst>
              <a:ext uri="{FF2B5EF4-FFF2-40B4-BE49-F238E27FC236}">
                <a16:creationId xmlns:a16="http://schemas.microsoft.com/office/drawing/2014/main" id="{FCB02BF5-06AF-B668-100F-32E4DC72A770}"/>
              </a:ext>
            </a:extLst>
          </p:cNvPr>
          <p:cNvPicPr>
            <a:picLocks noChangeAspect="1"/>
          </p:cNvPicPr>
          <p:nvPr/>
        </p:nvPicPr>
        <p:blipFill rotWithShape="1">
          <a:blip r:embed="rId2"/>
          <a:srcRect l="15090" t="32828" r="11509" b="50673"/>
          <a:stretch/>
        </p:blipFill>
        <p:spPr>
          <a:xfrm>
            <a:off x="8299450" y="190500"/>
            <a:ext cx="3640277" cy="622300"/>
          </a:xfrm>
          <a:prstGeom prst="rect">
            <a:avLst/>
          </a:prstGeom>
        </p:spPr>
      </p:pic>
      <p:sp>
        <p:nvSpPr>
          <p:cNvPr id="6" name="Title 1">
            <a:extLst>
              <a:ext uri="{FF2B5EF4-FFF2-40B4-BE49-F238E27FC236}">
                <a16:creationId xmlns:a16="http://schemas.microsoft.com/office/drawing/2014/main" id="{1204FE7C-3489-EFC0-14FC-DE3F060AA77B}"/>
              </a:ext>
            </a:extLst>
          </p:cNvPr>
          <p:cNvSpPr txBox="1">
            <a:spLocks/>
          </p:cNvSpPr>
          <p:nvPr/>
        </p:nvSpPr>
        <p:spPr>
          <a:xfrm>
            <a:off x="0" y="-3175"/>
            <a:ext cx="11874500" cy="747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3d Modelling: tools part 3</a:t>
            </a:r>
          </a:p>
        </p:txBody>
      </p:sp>
      <p:sp>
        <p:nvSpPr>
          <p:cNvPr id="8" name="Content Placeholder 2">
            <a:extLst>
              <a:ext uri="{FF2B5EF4-FFF2-40B4-BE49-F238E27FC236}">
                <a16:creationId xmlns:a16="http://schemas.microsoft.com/office/drawing/2014/main" id="{3873BD33-ECD9-23B3-D679-81D8A198B9A5}"/>
              </a:ext>
            </a:extLst>
          </p:cNvPr>
          <p:cNvSpPr txBox="1">
            <a:spLocks/>
          </p:cNvSpPr>
          <p:nvPr/>
        </p:nvSpPr>
        <p:spPr>
          <a:xfrm>
            <a:off x="120650" y="739775"/>
            <a:ext cx="7842250" cy="4319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I used proportional editing to create the archways above the doors and window.</a:t>
            </a:r>
          </a:p>
          <a:p>
            <a:r>
              <a:rPr lang="en-US" sz="2400" dirty="0">
                <a:cs typeface="Calibri"/>
              </a:rPr>
              <a:t>I deleted a lot of unnecessary faces as I created the model to keep the polycount low</a:t>
            </a:r>
          </a:p>
          <a:p>
            <a:r>
              <a:rPr lang="en-US" sz="2400" dirty="0">
                <a:cs typeface="Calibri"/>
              </a:rPr>
              <a:t>Where possible, I copy and pasted parts of the model to save time. For example, the doorways, windows and chimneys are were each only made one time.</a:t>
            </a:r>
          </a:p>
          <a:p>
            <a:r>
              <a:rPr lang="en-US" sz="2400" dirty="0">
                <a:cs typeface="Calibri"/>
              </a:rPr>
              <a:t>I also used the shear tool on the robot to shear the vertices on the back of the top shell along the vertical axis.</a:t>
            </a:r>
          </a:p>
          <a:p>
            <a:endParaRPr lang="en-US" sz="2400" dirty="0">
              <a:cs typeface="Calibri"/>
            </a:endParaRPr>
          </a:p>
        </p:txBody>
      </p:sp>
      <p:pic>
        <p:nvPicPr>
          <p:cNvPr id="9" name="Picture 8">
            <a:extLst>
              <a:ext uri="{FF2B5EF4-FFF2-40B4-BE49-F238E27FC236}">
                <a16:creationId xmlns:a16="http://schemas.microsoft.com/office/drawing/2014/main" id="{941CACCB-A4EA-2D64-BFE2-9F82C201383E}"/>
              </a:ext>
            </a:extLst>
          </p:cNvPr>
          <p:cNvPicPr>
            <a:picLocks noChangeAspect="1"/>
          </p:cNvPicPr>
          <p:nvPr/>
        </p:nvPicPr>
        <p:blipFill rotWithShape="1">
          <a:blip r:embed="rId3"/>
          <a:srcRect l="16197" t="26667" r="19607" b="50833"/>
          <a:stretch/>
        </p:blipFill>
        <p:spPr>
          <a:xfrm>
            <a:off x="8153358" y="1460500"/>
            <a:ext cx="3932985" cy="971558"/>
          </a:xfrm>
          <a:prstGeom prst="rect">
            <a:avLst/>
          </a:prstGeom>
        </p:spPr>
      </p:pic>
      <p:sp>
        <p:nvSpPr>
          <p:cNvPr id="11" name="TextBox 10">
            <a:extLst>
              <a:ext uri="{FF2B5EF4-FFF2-40B4-BE49-F238E27FC236}">
                <a16:creationId xmlns:a16="http://schemas.microsoft.com/office/drawing/2014/main" id="{EAD8A165-5E7B-79F0-305A-CFFF8F3E8122}"/>
              </a:ext>
            </a:extLst>
          </p:cNvPr>
          <p:cNvSpPr txBox="1"/>
          <p:nvPr/>
        </p:nvSpPr>
        <p:spPr>
          <a:xfrm>
            <a:off x="8045448" y="876298"/>
            <a:ext cx="41719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With proportional editing on, I selected the middle loop and moved it up in the z axis</a:t>
            </a:r>
            <a:endParaRPr lang="en-US" dirty="0"/>
          </a:p>
        </p:txBody>
      </p:sp>
      <p:pic>
        <p:nvPicPr>
          <p:cNvPr id="12" name="Picture 11" descr="A black and white drawing of a building&#10;&#10;Description automatically generated">
            <a:extLst>
              <a:ext uri="{FF2B5EF4-FFF2-40B4-BE49-F238E27FC236}">
                <a16:creationId xmlns:a16="http://schemas.microsoft.com/office/drawing/2014/main" id="{A9623609-CAB1-A8FD-A8DC-45C34DC1970C}"/>
              </a:ext>
            </a:extLst>
          </p:cNvPr>
          <p:cNvPicPr>
            <a:picLocks noChangeAspect="1"/>
          </p:cNvPicPr>
          <p:nvPr/>
        </p:nvPicPr>
        <p:blipFill rotWithShape="1">
          <a:blip r:embed="rId4"/>
          <a:srcRect l="26251" t="17221" r="22125" b="30916"/>
          <a:stretch/>
        </p:blipFill>
        <p:spPr>
          <a:xfrm>
            <a:off x="9250363" y="2524125"/>
            <a:ext cx="2779674" cy="2432055"/>
          </a:xfrm>
          <a:prstGeom prst="rect">
            <a:avLst/>
          </a:prstGeom>
        </p:spPr>
      </p:pic>
      <p:sp>
        <p:nvSpPr>
          <p:cNvPr id="13" name="TextBox 12">
            <a:extLst>
              <a:ext uri="{FF2B5EF4-FFF2-40B4-BE49-F238E27FC236}">
                <a16:creationId xmlns:a16="http://schemas.microsoft.com/office/drawing/2014/main" id="{579FA60E-AA2A-B10C-04DD-2BD8B0A63380}"/>
              </a:ext>
            </a:extLst>
          </p:cNvPr>
          <p:cNvSpPr txBox="1"/>
          <p:nvPr/>
        </p:nvSpPr>
        <p:spPr>
          <a:xfrm>
            <a:off x="8032748" y="5003798"/>
            <a:ext cx="41719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The window arch is a copy of the door archway scaled down, I also selected every other edge loop and dissolved it to use less polygons</a:t>
            </a:r>
          </a:p>
        </p:txBody>
      </p:sp>
      <p:pic>
        <p:nvPicPr>
          <p:cNvPr id="14" name="Picture 13" descr="A screenshot of a computer generated image&#10;&#10;Description automatically generated">
            <a:extLst>
              <a:ext uri="{FF2B5EF4-FFF2-40B4-BE49-F238E27FC236}">
                <a16:creationId xmlns:a16="http://schemas.microsoft.com/office/drawing/2014/main" id="{66CD1A9E-381E-F813-ADB8-72B9265FF3BA}"/>
              </a:ext>
            </a:extLst>
          </p:cNvPr>
          <p:cNvPicPr>
            <a:picLocks noChangeAspect="1"/>
          </p:cNvPicPr>
          <p:nvPr/>
        </p:nvPicPr>
        <p:blipFill>
          <a:blip r:embed="rId5"/>
          <a:stretch>
            <a:fillRect/>
          </a:stretch>
        </p:blipFill>
        <p:spPr>
          <a:xfrm>
            <a:off x="223838" y="4187825"/>
            <a:ext cx="4003675" cy="1917700"/>
          </a:xfrm>
          <a:prstGeom prst="rect">
            <a:avLst/>
          </a:prstGeom>
        </p:spPr>
      </p:pic>
      <p:sp>
        <p:nvSpPr>
          <p:cNvPr id="15" name="TextBox 14">
            <a:extLst>
              <a:ext uri="{FF2B5EF4-FFF2-40B4-BE49-F238E27FC236}">
                <a16:creationId xmlns:a16="http://schemas.microsoft.com/office/drawing/2014/main" id="{A9CD8AF0-D007-7B09-C7C6-B035E9254404}"/>
              </a:ext>
            </a:extLst>
          </p:cNvPr>
          <p:cNvSpPr txBox="1"/>
          <p:nvPr/>
        </p:nvSpPr>
        <p:spPr>
          <a:xfrm>
            <a:off x="120648" y="6127748"/>
            <a:ext cx="41719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Using the shear tool on the robot model</a:t>
            </a:r>
          </a:p>
        </p:txBody>
      </p:sp>
      <p:pic>
        <p:nvPicPr>
          <p:cNvPr id="16" name="Picture 15" descr="A model of a house&#10;&#10;Description automatically generated">
            <a:extLst>
              <a:ext uri="{FF2B5EF4-FFF2-40B4-BE49-F238E27FC236}">
                <a16:creationId xmlns:a16="http://schemas.microsoft.com/office/drawing/2014/main" id="{D1F399E9-6C9E-7D23-092E-0D16A398A8DA}"/>
              </a:ext>
            </a:extLst>
          </p:cNvPr>
          <p:cNvPicPr>
            <a:picLocks noChangeAspect="1"/>
          </p:cNvPicPr>
          <p:nvPr/>
        </p:nvPicPr>
        <p:blipFill>
          <a:blip r:embed="rId6"/>
          <a:stretch>
            <a:fillRect/>
          </a:stretch>
        </p:blipFill>
        <p:spPr>
          <a:xfrm>
            <a:off x="5094314" y="4184650"/>
            <a:ext cx="2047822" cy="2051050"/>
          </a:xfrm>
          <a:prstGeom prst="rect">
            <a:avLst/>
          </a:prstGeom>
        </p:spPr>
      </p:pic>
      <p:sp>
        <p:nvSpPr>
          <p:cNvPr id="17" name="TextBox 16">
            <a:extLst>
              <a:ext uri="{FF2B5EF4-FFF2-40B4-BE49-F238E27FC236}">
                <a16:creationId xmlns:a16="http://schemas.microsoft.com/office/drawing/2014/main" id="{DAAE3122-13BD-0A79-C848-B735781BC69D}"/>
              </a:ext>
            </a:extLst>
          </p:cNvPr>
          <p:cNvSpPr txBox="1"/>
          <p:nvPr/>
        </p:nvSpPr>
        <p:spPr>
          <a:xfrm>
            <a:off x="4629148" y="6235698"/>
            <a:ext cx="41719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I removed geometry that will not be seen by the camera in the game</a:t>
            </a:r>
          </a:p>
        </p:txBody>
      </p:sp>
    </p:spTree>
    <p:extLst>
      <p:ext uri="{BB962C8B-B14F-4D97-AF65-F5344CB8AC3E}">
        <p14:creationId xmlns:p14="http://schemas.microsoft.com/office/powerpoint/2010/main" val="2367705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generated mechanical arm&#10;&#10;Description automatically generated">
            <a:extLst>
              <a:ext uri="{FF2B5EF4-FFF2-40B4-BE49-F238E27FC236}">
                <a16:creationId xmlns:a16="http://schemas.microsoft.com/office/drawing/2014/main" id="{0227B670-1FA3-BD42-A986-E71007B2971D}"/>
              </a:ext>
            </a:extLst>
          </p:cNvPr>
          <p:cNvPicPr>
            <a:picLocks noChangeAspect="1"/>
          </p:cNvPicPr>
          <p:nvPr/>
        </p:nvPicPr>
        <p:blipFill>
          <a:blip r:embed="rId2"/>
          <a:stretch>
            <a:fillRect/>
          </a:stretch>
        </p:blipFill>
        <p:spPr>
          <a:xfrm>
            <a:off x="9048750" y="3426443"/>
            <a:ext cx="2743200" cy="2849915"/>
          </a:xfrm>
          <a:prstGeom prst="rect">
            <a:avLst/>
          </a:prstGeom>
        </p:spPr>
      </p:pic>
      <p:pic>
        <p:nvPicPr>
          <p:cNvPr id="8" name="Picture 7" descr="A computer generated image of a mechanical arm&#10;&#10;Description automatically generated">
            <a:extLst>
              <a:ext uri="{FF2B5EF4-FFF2-40B4-BE49-F238E27FC236}">
                <a16:creationId xmlns:a16="http://schemas.microsoft.com/office/drawing/2014/main" id="{396AE0BA-F9B0-9818-DD33-0E30DDC2EBC0}"/>
              </a:ext>
            </a:extLst>
          </p:cNvPr>
          <p:cNvPicPr>
            <a:picLocks noChangeAspect="1"/>
          </p:cNvPicPr>
          <p:nvPr/>
        </p:nvPicPr>
        <p:blipFill>
          <a:blip r:embed="rId3"/>
          <a:stretch>
            <a:fillRect/>
          </a:stretch>
        </p:blipFill>
        <p:spPr>
          <a:xfrm>
            <a:off x="6546850" y="4198274"/>
            <a:ext cx="1981200" cy="215080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2DC5A52-10A2-F110-B368-1682620EEADB}"/>
              </a:ext>
            </a:extLst>
          </p:cNvPr>
          <p:cNvPicPr>
            <a:picLocks noChangeAspect="1"/>
          </p:cNvPicPr>
          <p:nvPr/>
        </p:nvPicPr>
        <p:blipFill rotWithShape="1">
          <a:blip r:embed="rId4"/>
          <a:srcRect t="63" b="12181"/>
          <a:stretch/>
        </p:blipFill>
        <p:spPr>
          <a:xfrm>
            <a:off x="3498850" y="4198274"/>
            <a:ext cx="2063750" cy="2068414"/>
          </a:xfrm>
          <a:prstGeom prst="rect">
            <a:avLst/>
          </a:prstGeom>
        </p:spPr>
      </p:pic>
      <p:sp>
        <p:nvSpPr>
          <p:cNvPr id="3" name="Content Placeholder 2">
            <a:extLst>
              <a:ext uri="{FF2B5EF4-FFF2-40B4-BE49-F238E27FC236}">
                <a16:creationId xmlns:a16="http://schemas.microsoft.com/office/drawing/2014/main" id="{B43B5B6A-12FA-9A57-6782-9046C3336070}"/>
              </a:ext>
            </a:extLst>
          </p:cNvPr>
          <p:cNvSpPr>
            <a:spLocks noGrp="1"/>
          </p:cNvSpPr>
          <p:nvPr>
            <p:ph idx="1"/>
          </p:nvPr>
        </p:nvSpPr>
        <p:spPr>
          <a:xfrm>
            <a:off x="120650" y="733425"/>
            <a:ext cx="11652250" cy="2986088"/>
          </a:xfrm>
        </p:spPr>
        <p:txBody>
          <a:bodyPr vert="horz" lIns="91440" tIns="45720" rIns="91440" bIns="45720" rtlCol="0" anchor="t">
            <a:normAutofit/>
          </a:bodyPr>
          <a:lstStyle/>
          <a:p>
            <a:r>
              <a:rPr lang="en-US" sz="2400" dirty="0">
                <a:cs typeface="Calibri"/>
              </a:rPr>
              <a:t>I started by creating a prototype leg to test the piston movement without having to worry about polycount.</a:t>
            </a:r>
          </a:p>
          <a:p>
            <a:r>
              <a:rPr lang="en-US" sz="2400" dirty="0">
                <a:cs typeface="Calibri"/>
              </a:rPr>
              <a:t>To create the armature; first, I created the upper bone, then I extruded out two other bones for the lower leg sections. Each section of the mesh is parented to the corresponding bone so that when the bone moves, the mesh moves appropriately. The last bone at the end is used to control the IK rig so it is not connected to the rest of the leg.</a:t>
            </a:r>
          </a:p>
          <a:p>
            <a:r>
              <a:rPr lang="en-US" sz="2400" dirty="0">
                <a:cs typeface="Calibri"/>
              </a:rPr>
              <a:t>The green bones are used for the pistons, they are parented to the bones in the leg and the piston mesh is parented to them. </a:t>
            </a:r>
          </a:p>
          <a:p>
            <a:pPr marL="0" indent="0">
              <a:buNone/>
            </a:pPr>
            <a:endParaRPr lang="en-US" sz="2400" dirty="0">
              <a:cs typeface="Calibri"/>
            </a:endParaRPr>
          </a:p>
        </p:txBody>
      </p:sp>
      <p:sp>
        <p:nvSpPr>
          <p:cNvPr id="10" name="TextBox 9">
            <a:extLst>
              <a:ext uri="{FF2B5EF4-FFF2-40B4-BE49-F238E27FC236}">
                <a16:creationId xmlns:a16="http://schemas.microsoft.com/office/drawing/2014/main" id="{6DBE7FA5-EBBA-55D9-05CE-AA9B97D81F69}"/>
              </a:ext>
            </a:extLst>
          </p:cNvPr>
          <p:cNvSpPr txBox="1"/>
          <p:nvPr/>
        </p:nvSpPr>
        <p:spPr>
          <a:xfrm>
            <a:off x="6381750" y="6324600"/>
            <a:ext cx="2559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Prototype leg fully contracted</a:t>
            </a:r>
            <a:endParaRPr lang="en-US" sz="1400" dirty="0"/>
          </a:p>
        </p:txBody>
      </p:sp>
      <p:sp>
        <p:nvSpPr>
          <p:cNvPr id="11" name="TextBox 10">
            <a:extLst>
              <a:ext uri="{FF2B5EF4-FFF2-40B4-BE49-F238E27FC236}">
                <a16:creationId xmlns:a16="http://schemas.microsoft.com/office/drawing/2014/main" id="{84D81E43-F1A7-1C50-E7E8-48724C5CC27C}"/>
              </a:ext>
            </a:extLst>
          </p:cNvPr>
          <p:cNvSpPr txBox="1"/>
          <p:nvPr/>
        </p:nvSpPr>
        <p:spPr>
          <a:xfrm>
            <a:off x="9232899" y="6229349"/>
            <a:ext cx="2559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Prototype leg fully extended</a:t>
            </a:r>
            <a:endParaRPr lang="en-US" sz="1400" dirty="0"/>
          </a:p>
        </p:txBody>
      </p:sp>
      <p:sp>
        <p:nvSpPr>
          <p:cNvPr id="12" name="TextBox 11">
            <a:extLst>
              <a:ext uri="{FF2B5EF4-FFF2-40B4-BE49-F238E27FC236}">
                <a16:creationId xmlns:a16="http://schemas.microsoft.com/office/drawing/2014/main" id="{A725E467-8809-77A3-8F5C-DCF7DDB78B0A}"/>
              </a:ext>
            </a:extLst>
          </p:cNvPr>
          <p:cNvSpPr txBox="1"/>
          <p:nvPr/>
        </p:nvSpPr>
        <p:spPr>
          <a:xfrm>
            <a:off x="3378199" y="6229349"/>
            <a:ext cx="2559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damped track bone constraint settings for Bone.004</a:t>
            </a:r>
            <a:endParaRPr lang="en-US" sz="1400" dirty="0"/>
          </a:p>
        </p:txBody>
      </p:sp>
      <p:sp>
        <p:nvSpPr>
          <p:cNvPr id="14" name="Title 1">
            <a:extLst>
              <a:ext uri="{FF2B5EF4-FFF2-40B4-BE49-F238E27FC236}">
                <a16:creationId xmlns:a16="http://schemas.microsoft.com/office/drawing/2014/main" id="{533E02AD-4393-F5DD-16CD-27F3DC4A2AC2}"/>
              </a:ext>
            </a:extLst>
          </p:cNvPr>
          <p:cNvSpPr txBox="1">
            <a:spLocks/>
          </p:cNvSpPr>
          <p:nvPr/>
        </p:nvSpPr>
        <p:spPr>
          <a:xfrm>
            <a:off x="0" y="3175"/>
            <a:ext cx="7442200" cy="735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Animation: prototype</a:t>
            </a:r>
          </a:p>
        </p:txBody>
      </p:sp>
      <p:sp>
        <p:nvSpPr>
          <p:cNvPr id="4" name="Content Placeholder 2">
            <a:extLst>
              <a:ext uri="{FF2B5EF4-FFF2-40B4-BE49-F238E27FC236}">
                <a16:creationId xmlns:a16="http://schemas.microsoft.com/office/drawing/2014/main" id="{EAACFC71-1836-396B-5186-80BA44BBC464}"/>
              </a:ext>
            </a:extLst>
          </p:cNvPr>
          <p:cNvSpPr txBox="1">
            <a:spLocks/>
          </p:cNvSpPr>
          <p:nvPr/>
        </p:nvSpPr>
        <p:spPr>
          <a:xfrm>
            <a:off x="120650" y="3711575"/>
            <a:ext cx="3257550" cy="29733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I used the damped track bone constraint to force the piston bones to point at each other.</a:t>
            </a:r>
            <a:endParaRPr lang="en-US" dirty="0">
              <a:cs typeface="Calibri" panose="020F0502020204030204"/>
            </a:endParaRPr>
          </a:p>
          <a:p>
            <a:pPr marL="0" indent="0">
              <a:buNone/>
            </a:pPr>
            <a:endParaRPr lang="en-US" sz="2400" dirty="0">
              <a:cs typeface="Calibri"/>
            </a:endParaRPr>
          </a:p>
          <a:p>
            <a:pPr marL="0" indent="0">
              <a:buFont typeface="Arial" panose="020B0604020202020204" pitchFamily="34" charset="0"/>
              <a:buNone/>
            </a:pPr>
            <a:endParaRPr lang="en-US" sz="2400" dirty="0">
              <a:cs typeface="Calibri"/>
            </a:endParaRPr>
          </a:p>
        </p:txBody>
      </p:sp>
    </p:spTree>
    <p:extLst>
      <p:ext uri="{BB962C8B-B14F-4D97-AF65-F5344CB8AC3E}">
        <p14:creationId xmlns:p14="http://schemas.microsoft.com/office/powerpoint/2010/main" val="3049435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43AA61E-5D95-D056-DFCF-C1E680868048}"/>
              </a:ext>
            </a:extLst>
          </p:cNvPr>
          <p:cNvPicPr>
            <a:picLocks noGrp="1" noChangeAspect="1"/>
          </p:cNvPicPr>
          <p:nvPr>
            <p:ph idx="1"/>
          </p:nvPr>
        </p:nvPicPr>
        <p:blipFill>
          <a:blip r:embed="rId2"/>
          <a:stretch>
            <a:fillRect/>
          </a:stretch>
        </p:blipFill>
        <p:spPr>
          <a:xfrm>
            <a:off x="3833812" y="3717131"/>
            <a:ext cx="2168525" cy="2174875"/>
          </a:xfrm>
        </p:spPr>
      </p:pic>
      <p:sp>
        <p:nvSpPr>
          <p:cNvPr id="7" name="Content Placeholder 2">
            <a:extLst>
              <a:ext uri="{FF2B5EF4-FFF2-40B4-BE49-F238E27FC236}">
                <a16:creationId xmlns:a16="http://schemas.microsoft.com/office/drawing/2014/main" id="{9031D222-6341-7745-CEE6-F138844B080F}"/>
              </a:ext>
            </a:extLst>
          </p:cNvPr>
          <p:cNvSpPr txBox="1">
            <a:spLocks/>
          </p:cNvSpPr>
          <p:nvPr/>
        </p:nvSpPr>
        <p:spPr>
          <a:xfrm>
            <a:off x="120650" y="733425"/>
            <a:ext cx="11563350" cy="28209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To create the IK rig, an IK bone constraint is used on the bone in the chain.</a:t>
            </a:r>
          </a:p>
          <a:p>
            <a:r>
              <a:rPr lang="en-US" sz="2400" dirty="0">
                <a:cs typeface="Calibri"/>
              </a:rPr>
              <a:t>In bone properties, under inverse kinematics, restrictions can be set on how the bone can move.</a:t>
            </a:r>
          </a:p>
          <a:p>
            <a:r>
              <a:rPr lang="en-US" sz="2400" dirty="0">
                <a:cs typeface="Calibri"/>
              </a:rPr>
              <a:t>Using these restrictions, I can force the bones to rotate only in certain planes, I can also set a range for them to be able to rotate within.</a:t>
            </a:r>
          </a:p>
          <a:p>
            <a:r>
              <a:rPr lang="en-US" sz="2400" dirty="0">
                <a:cs typeface="Calibri"/>
              </a:rPr>
              <a:t>I used these restrictions to prevent the legs from moving to a position where the pistons would be disconnected.</a:t>
            </a:r>
          </a:p>
          <a:p>
            <a:endParaRPr lang="en-US" sz="2400" dirty="0">
              <a:cs typeface="Calibri"/>
            </a:endParaRPr>
          </a:p>
          <a:p>
            <a:endParaRPr lang="en-US" sz="2400" dirty="0">
              <a:cs typeface="Calibri"/>
            </a:endParaRPr>
          </a:p>
        </p:txBody>
      </p:sp>
      <p:pic>
        <p:nvPicPr>
          <p:cNvPr id="9" name="Picture 8" descr="A screenshot of a computer&#10;&#10;Description automatically generated">
            <a:extLst>
              <a:ext uri="{FF2B5EF4-FFF2-40B4-BE49-F238E27FC236}">
                <a16:creationId xmlns:a16="http://schemas.microsoft.com/office/drawing/2014/main" id="{102E0C4D-5622-17D2-01F8-8795D36B5C7D}"/>
              </a:ext>
            </a:extLst>
          </p:cNvPr>
          <p:cNvPicPr>
            <a:picLocks noChangeAspect="1"/>
          </p:cNvPicPr>
          <p:nvPr/>
        </p:nvPicPr>
        <p:blipFill>
          <a:blip r:embed="rId3"/>
          <a:stretch>
            <a:fillRect/>
          </a:stretch>
        </p:blipFill>
        <p:spPr>
          <a:xfrm>
            <a:off x="6483350" y="3555522"/>
            <a:ext cx="1968500" cy="2210755"/>
          </a:xfrm>
          <a:prstGeom prst="rect">
            <a:avLst/>
          </a:prstGeom>
        </p:spPr>
      </p:pic>
      <p:pic>
        <p:nvPicPr>
          <p:cNvPr id="10" name="Picture 9" descr="A computer generated image of a mechanical arm&#10;&#10;Description automatically generated">
            <a:extLst>
              <a:ext uri="{FF2B5EF4-FFF2-40B4-BE49-F238E27FC236}">
                <a16:creationId xmlns:a16="http://schemas.microsoft.com/office/drawing/2014/main" id="{BCBAEF73-C12C-0C70-AE70-3896798B1AC6}"/>
              </a:ext>
            </a:extLst>
          </p:cNvPr>
          <p:cNvPicPr>
            <a:picLocks noChangeAspect="1"/>
          </p:cNvPicPr>
          <p:nvPr/>
        </p:nvPicPr>
        <p:blipFill>
          <a:blip r:embed="rId4"/>
          <a:stretch>
            <a:fillRect/>
          </a:stretch>
        </p:blipFill>
        <p:spPr>
          <a:xfrm>
            <a:off x="8858250" y="3553981"/>
            <a:ext cx="2743200" cy="1997938"/>
          </a:xfrm>
          <a:prstGeom prst="rect">
            <a:avLst/>
          </a:prstGeom>
        </p:spPr>
      </p:pic>
      <p:sp>
        <p:nvSpPr>
          <p:cNvPr id="12" name="TextBox 11">
            <a:extLst>
              <a:ext uri="{FF2B5EF4-FFF2-40B4-BE49-F238E27FC236}">
                <a16:creationId xmlns:a16="http://schemas.microsoft.com/office/drawing/2014/main" id="{50344CEF-2CFF-CC92-4224-A3720EF5A0D3}"/>
              </a:ext>
            </a:extLst>
          </p:cNvPr>
          <p:cNvSpPr txBox="1"/>
          <p:nvPr/>
        </p:nvSpPr>
        <p:spPr>
          <a:xfrm>
            <a:off x="3689350" y="5861050"/>
            <a:ext cx="2559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IK bone constraint used in the prototype leg</a:t>
            </a:r>
            <a:endParaRPr lang="en-US" sz="1400" dirty="0"/>
          </a:p>
        </p:txBody>
      </p:sp>
      <p:sp>
        <p:nvSpPr>
          <p:cNvPr id="14" name="TextBox 13">
            <a:extLst>
              <a:ext uri="{FF2B5EF4-FFF2-40B4-BE49-F238E27FC236}">
                <a16:creationId xmlns:a16="http://schemas.microsoft.com/office/drawing/2014/main" id="{BA7D3D12-AF5F-AAB9-E92D-06391D98984F}"/>
              </a:ext>
            </a:extLst>
          </p:cNvPr>
          <p:cNvSpPr txBox="1"/>
          <p:nvPr/>
        </p:nvSpPr>
        <p:spPr>
          <a:xfrm>
            <a:off x="6483350" y="5784850"/>
            <a:ext cx="52705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On the left is the inverse kinematics properties for the highlighted bone on the right, the red line is the range of motion of the bone</a:t>
            </a:r>
            <a:endParaRPr lang="en-US" sz="1400" dirty="0"/>
          </a:p>
        </p:txBody>
      </p:sp>
      <p:sp>
        <p:nvSpPr>
          <p:cNvPr id="18" name="Title 1">
            <a:extLst>
              <a:ext uri="{FF2B5EF4-FFF2-40B4-BE49-F238E27FC236}">
                <a16:creationId xmlns:a16="http://schemas.microsoft.com/office/drawing/2014/main" id="{7572773E-4072-7D7A-4170-566768F85C51}"/>
              </a:ext>
            </a:extLst>
          </p:cNvPr>
          <p:cNvSpPr txBox="1">
            <a:spLocks/>
          </p:cNvSpPr>
          <p:nvPr/>
        </p:nvSpPr>
        <p:spPr>
          <a:xfrm>
            <a:off x="0" y="3175"/>
            <a:ext cx="7442200" cy="735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Calibri Light"/>
              </a:rPr>
              <a:t>Animation: IK rig</a:t>
            </a:r>
            <a:endParaRPr lang="en-US" sz="4000" dirty="0">
              <a:cs typeface="Calibri Light"/>
            </a:endParaRPr>
          </a:p>
        </p:txBody>
      </p:sp>
      <p:sp>
        <p:nvSpPr>
          <p:cNvPr id="19" name="Content Placeholder 2">
            <a:extLst>
              <a:ext uri="{FF2B5EF4-FFF2-40B4-BE49-F238E27FC236}">
                <a16:creationId xmlns:a16="http://schemas.microsoft.com/office/drawing/2014/main" id="{AD1ACFBF-F26E-89DB-7182-0018C47A0F11}"/>
              </a:ext>
            </a:extLst>
          </p:cNvPr>
          <p:cNvSpPr txBox="1">
            <a:spLocks/>
          </p:cNvSpPr>
          <p:nvPr/>
        </p:nvSpPr>
        <p:spPr>
          <a:xfrm>
            <a:off x="120650" y="3508375"/>
            <a:ext cx="3835400" cy="28209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I used IK rigs so that I would not have to animated each bone individually, saving time without any loss of quality in the final animation.</a:t>
            </a:r>
          </a:p>
          <a:p>
            <a:endParaRPr lang="en-US" sz="2400" dirty="0">
              <a:cs typeface="Calibri"/>
            </a:endParaRPr>
          </a:p>
          <a:p>
            <a:endParaRPr lang="en-US" sz="2400" dirty="0">
              <a:cs typeface="Calibri"/>
            </a:endParaRPr>
          </a:p>
        </p:txBody>
      </p:sp>
    </p:spTree>
    <p:extLst>
      <p:ext uri="{BB962C8B-B14F-4D97-AF65-F5344CB8AC3E}">
        <p14:creationId xmlns:p14="http://schemas.microsoft.com/office/powerpoint/2010/main" val="178264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357F-5B3D-962F-0AAB-3E149F2C5AD2}"/>
              </a:ext>
            </a:extLst>
          </p:cNvPr>
          <p:cNvSpPr>
            <a:spLocks noGrp="1"/>
          </p:cNvSpPr>
          <p:nvPr>
            <p:ph type="title"/>
          </p:nvPr>
        </p:nvSpPr>
        <p:spPr>
          <a:xfrm>
            <a:off x="0" y="-3175"/>
            <a:ext cx="8064500" cy="747713"/>
          </a:xfrm>
        </p:spPr>
        <p:txBody>
          <a:bodyPr>
            <a:normAutofit/>
          </a:bodyPr>
          <a:lstStyle/>
          <a:p>
            <a:r>
              <a:rPr lang="en-US" dirty="0">
                <a:cs typeface="Calibri Light"/>
              </a:rPr>
              <a:t>Animation: rigging the full </a:t>
            </a:r>
            <a:r>
              <a:rPr lang="en-US" sz="4000" dirty="0">
                <a:cs typeface="Calibri Light"/>
              </a:rPr>
              <a:t>robot</a:t>
            </a:r>
            <a:endParaRPr lang="en-US" sz="4000" dirty="0"/>
          </a:p>
        </p:txBody>
      </p:sp>
      <p:pic>
        <p:nvPicPr>
          <p:cNvPr id="4" name="Content Placeholder 3" descr="A grey robot with two guns&#10;&#10;Description automatically generated">
            <a:extLst>
              <a:ext uri="{FF2B5EF4-FFF2-40B4-BE49-F238E27FC236}">
                <a16:creationId xmlns:a16="http://schemas.microsoft.com/office/drawing/2014/main" id="{D2A67EDB-4645-C3E0-9F03-8E5479239F5C}"/>
              </a:ext>
            </a:extLst>
          </p:cNvPr>
          <p:cNvPicPr>
            <a:picLocks noGrp="1" noChangeAspect="1"/>
          </p:cNvPicPr>
          <p:nvPr>
            <p:ph idx="1"/>
          </p:nvPr>
        </p:nvPicPr>
        <p:blipFill>
          <a:blip r:embed="rId2"/>
          <a:stretch>
            <a:fillRect/>
          </a:stretch>
        </p:blipFill>
        <p:spPr>
          <a:xfrm>
            <a:off x="8677231" y="66675"/>
            <a:ext cx="3473537" cy="2935288"/>
          </a:xfrm>
        </p:spPr>
      </p:pic>
      <p:sp>
        <p:nvSpPr>
          <p:cNvPr id="6" name="Content Placeholder 2">
            <a:extLst>
              <a:ext uri="{FF2B5EF4-FFF2-40B4-BE49-F238E27FC236}">
                <a16:creationId xmlns:a16="http://schemas.microsoft.com/office/drawing/2014/main" id="{A2466A06-B818-BBBD-F9A6-76C62FF4E9BE}"/>
              </a:ext>
            </a:extLst>
          </p:cNvPr>
          <p:cNvSpPr txBox="1">
            <a:spLocks/>
          </p:cNvSpPr>
          <p:nvPr/>
        </p:nvSpPr>
        <p:spPr>
          <a:xfrm>
            <a:off x="120650" y="739775"/>
            <a:ext cx="85344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cs typeface="Calibri"/>
              </a:rPr>
              <a:t>Once I was happy with the functionality of the prototype, I could begin working on the full robot.</a:t>
            </a:r>
          </a:p>
          <a:p>
            <a:r>
              <a:rPr lang="en-US" sz="2400" dirty="0">
                <a:cs typeface="Calibri"/>
              </a:rPr>
              <a:t>Before starting work on the bones, I made the model.</a:t>
            </a:r>
          </a:p>
          <a:p>
            <a:r>
              <a:rPr lang="en-US" sz="2400" dirty="0">
                <a:cs typeface="Calibri"/>
              </a:rPr>
              <a:t>Next, I created all the bones on the right side of the model, using the same methods as I used in the prototype.</a:t>
            </a:r>
          </a:p>
          <a:p>
            <a:r>
              <a:rPr lang="en-US" sz="2400" dirty="0">
                <a:cs typeface="Calibri"/>
              </a:rPr>
              <a:t>When I had finished working on the right side, I used the </a:t>
            </a:r>
            <a:r>
              <a:rPr lang="en-GB" sz="2400" dirty="0">
                <a:cs typeface="Calibri"/>
              </a:rPr>
              <a:t>symmetrise feature</a:t>
            </a:r>
            <a:r>
              <a:rPr lang="en-US" sz="2400" dirty="0">
                <a:cs typeface="Calibri"/>
              </a:rPr>
              <a:t> in edit mode to copy the bones to the left side of the model.</a:t>
            </a:r>
          </a:p>
          <a:p>
            <a:r>
              <a:rPr lang="en-US" sz="2400" dirty="0">
                <a:cs typeface="Calibri"/>
              </a:rPr>
              <a:t>The root bone of the arms and legs are parented to the bone in the center of the model</a:t>
            </a:r>
          </a:p>
          <a:p>
            <a:endParaRPr lang="en-US" sz="2400" dirty="0">
              <a:cs typeface="Calibri"/>
            </a:endParaRPr>
          </a:p>
          <a:p>
            <a:endParaRPr lang="en-US" sz="2400" dirty="0">
              <a:cs typeface="Calibri"/>
            </a:endParaRPr>
          </a:p>
        </p:txBody>
      </p:sp>
      <p:pic>
        <p:nvPicPr>
          <p:cNvPr id="8" name="Picture 7" descr="A screenshot of a computer generated robot&#10;&#10;Description automatically generated">
            <a:extLst>
              <a:ext uri="{FF2B5EF4-FFF2-40B4-BE49-F238E27FC236}">
                <a16:creationId xmlns:a16="http://schemas.microsoft.com/office/drawing/2014/main" id="{509A44A9-96E2-B73C-84EC-4830002BB80D}"/>
              </a:ext>
            </a:extLst>
          </p:cNvPr>
          <p:cNvPicPr>
            <a:picLocks noChangeAspect="1"/>
          </p:cNvPicPr>
          <p:nvPr/>
        </p:nvPicPr>
        <p:blipFill>
          <a:blip r:embed="rId3"/>
          <a:stretch>
            <a:fillRect/>
          </a:stretch>
        </p:blipFill>
        <p:spPr>
          <a:xfrm>
            <a:off x="8655050" y="3071937"/>
            <a:ext cx="3416300" cy="2847726"/>
          </a:xfrm>
          <a:prstGeom prst="rect">
            <a:avLst/>
          </a:prstGeom>
        </p:spPr>
      </p:pic>
    </p:spTree>
    <p:extLst>
      <p:ext uri="{BB962C8B-B14F-4D97-AF65-F5344CB8AC3E}">
        <p14:creationId xmlns:p14="http://schemas.microsoft.com/office/powerpoint/2010/main" val="23044820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CIS5014 – PORT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Animation: rigging the full robot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1860</cp:revision>
  <dcterms:created xsi:type="dcterms:W3CDTF">2023-12-14T18:49:18Z</dcterms:created>
  <dcterms:modified xsi:type="dcterms:W3CDTF">2023-12-15T14:37:38Z</dcterms:modified>
</cp:coreProperties>
</file>